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2"/>
  </p:notesMasterIdLst>
  <p:sldIdLst>
    <p:sldId id="265" r:id="rId2"/>
    <p:sldId id="291" r:id="rId3"/>
    <p:sldId id="277" r:id="rId4"/>
    <p:sldId id="285" r:id="rId5"/>
    <p:sldId id="280" r:id="rId6"/>
    <p:sldId id="298" r:id="rId7"/>
    <p:sldId id="293" r:id="rId8"/>
    <p:sldId id="294" r:id="rId9"/>
    <p:sldId id="282" r:id="rId10"/>
    <p:sldId id="287" r:id="rId11"/>
    <p:sldId id="273" r:id="rId12"/>
    <p:sldId id="295" r:id="rId13"/>
    <p:sldId id="296" r:id="rId14"/>
    <p:sldId id="276" r:id="rId15"/>
    <p:sldId id="278" r:id="rId16"/>
    <p:sldId id="289" r:id="rId17"/>
    <p:sldId id="297" r:id="rId18"/>
    <p:sldId id="288" r:id="rId19"/>
    <p:sldId id="292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37373"/>
    <a:srgbClr val="262626"/>
    <a:srgbClr val="CCCCCC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DEBEF-A2F5-471C-9560-719A1F9A3CE7}" v="68" dt="2024-05-01T19:08:31.364"/>
    <p1510:client id="{00DEE671-6A66-4A8F-B236-EF52057450D7}" v="351" dt="2024-05-01T18:52:30.960"/>
    <p1510:client id="{6F75AC2E-0018-4961-A5C5-DBE86E1004AA}" v="6" dt="2024-05-01T12:37:33.278"/>
    <p1510:client id="{6FF1B3E4-7AA9-4726-9734-B7508E3C56B6}" v="526" dt="2024-05-02T08:45:47.864"/>
    <p1510:client id="{7C87F93C-EA21-4279-9E6A-02463D3A2C02}" v="6" dt="2024-05-01T10:43:38.739"/>
    <p1510:client id="{E57A6BEE-39FB-401A-B7C7-E6F9975C9BD9}" v="232" dt="2024-05-02T08:35:00.394"/>
    <p1510:client id="{EB3416DD-C38D-47A4-813A-D80F3E701029}" v="1341" dt="2024-05-02T07:30:17.672"/>
    <p1510:client id="{ED30C38B-73ED-488B-AC98-B6EB91779AF3}" v="1251" dt="2024-05-02T09:30:47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Angus" userId="047ea1ced8c27571" providerId="LiveId" clId="{C26CF7B8-BCF4-4F87-938D-E3EC82EE670C}"/>
    <pc:docChg chg="undo redo custSel addSld delSld modSld sldOrd delMainMaster modMainMaster">
      <pc:chgData name="James Angus" userId="047ea1ced8c27571" providerId="LiveId" clId="{C26CF7B8-BCF4-4F87-938D-E3EC82EE670C}" dt="2024-05-02T10:15:02.200" v="7213" actId="14100"/>
      <pc:docMkLst>
        <pc:docMk/>
      </pc:docMkLst>
      <pc:sldChg chg="modSp new del">
        <pc:chgData name="James Angus" userId="047ea1ced8c27571" providerId="LiveId" clId="{C26CF7B8-BCF4-4F87-938D-E3EC82EE670C}" dt="2024-04-25T10:48:44.933" v="26" actId="47"/>
        <pc:sldMkLst>
          <pc:docMk/>
          <pc:sldMk cId="264438204" sldId="256"/>
        </pc:sldMkLst>
        <pc:spChg chg="mod">
          <ac:chgData name="James Angus" userId="047ea1ced8c27571" providerId="LiveId" clId="{C26CF7B8-BCF4-4F87-938D-E3EC82EE670C}" dt="2024-04-25T10:36:05.769" v="13"/>
          <ac:spMkLst>
            <pc:docMk/>
            <pc:sldMk cId="264438204" sldId="256"/>
            <ac:spMk id="2" creationId="{A816A6A5-840E-982C-4256-A1A2C56225B4}"/>
          </ac:spMkLst>
        </pc:spChg>
        <pc:spChg chg="mod">
          <ac:chgData name="James Angus" userId="047ea1ced8c27571" providerId="LiveId" clId="{C26CF7B8-BCF4-4F87-938D-E3EC82EE670C}" dt="2024-04-25T10:36:05.769" v="13"/>
          <ac:spMkLst>
            <pc:docMk/>
            <pc:sldMk cId="264438204" sldId="256"/>
            <ac:spMk id="3" creationId="{C1E2DF1D-1466-3070-F578-C6E234270D78}"/>
          </ac:spMkLst>
        </pc:spChg>
      </pc:sldChg>
      <pc:sldChg chg="modSp new del">
        <pc:chgData name="James Angus" userId="047ea1ced8c27571" providerId="LiveId" clId="{C26CF7B8-BCF4-4F87-938D-E3EC82EE670C}" dt="2024-04-25T10:51:30.589" v="33" actId="2696"/>
        <pc:sldMkLst>
          <pc:docMk/>
          <pc:sldMk cId="3284294175" sldId="256"/>
        </pc:sldMkLst>
        <pc:spChg chg="mod">
          <ac:chgData name="James Angus" userId="047ea1ced8c27571" providerId="LiveId" clId="{C26CF7B8-BCF4-4F87-938D-E3EC82EE670C}" dt="2024-04-25T10:48:52.049" v="28"/>
          <ac:spMkLst>
            <pc:docMk/>
            <pc:sldMk cId="3284294175" sldId="256"/>
            <ac:spMk id="2" creationId="{9C970E1F-0B1C-EF4E-9748-5D67B853853B}"/>
          </ac:spMkLst>
        </pc:spChg>
        <pc:spChg chg="mod">
          <ac:chgData name="James Angus" userId="047ea1ced8c27571" providerId="LiveId" clId="{C26CF7B8-BCF4-4F87-938D-E3EC82EE670C}" dt="2024-04-25T10:48:52.049" v="28"/>
          <ac:spMkLst>
            <pc:docMk/>
            <pc:sldMk cId="3284294175" sldId="256"/>
            <ac:spMk id="3" creationId="{1EF3EC93-7A5D-2895-E49F-8C3DD954EFB5}"/>
          </ac:spMkLst>
        </pc:spChg>
      </pc:sldChg>
      <pc:sldChg chg="addSp delSp modSp mod ord modShow">
        <pc:chgData name="James Angus" userId="047ea1ced8c27571" providerId="LiveId" clId="{C26CF7B8-BCF4-4F87-938D-E3EC82EE670C}" dt="2024-05-01T16:20:25.855" v="5373"/>
        <pc:sldMkLst>
          <pc:docMk/>
          <pc:sldMk cId="4036264248" sldId="257"/>
        </pc:sldMkLst>
        <pc:spChg chg="mod">
          <ac:chgData name="James Angus" userId="047ea1ced8c27571" providerId="LiveId" clId="{C26CF7B8-BCF4-4F87-938D-E3EC82EE670C}" dt="2024-05-01T16:07:48.488" v="4953" actId="2711"/>
          <ac:spMkLst>
            <pc:docMk/>
            <pc:sldMk cId="4036264248" sldId="257"/>
            <ac:spMk id="2" creationId="{B01D1B9A-2984-32E2-C319-F4A9D5AC810C}"/>
          </ac:spMkLst>
        </pc:spChg>
        <pc:spChg chg="mod">
          <ac:chgData name="James Angus" userId="047ea1ced8c27571" providerId="LiveId" clId="{C26CF7B8-BCF4-4F87-938D-E3EC82EE670C}" dt="2024-05-01T16:12:04.875" v="5005" actId="20577"/>
          <ac:spMkLst>
            <pc:docMk/>
            <pc:sldMk cId="4036264248" sldId="257"/>
            <ac:spMk id="3" creationId="{472225FD-6F49-F632-7624-208B052A637D}"/>
          </ac:spMkLst>
        </pc:spChg>
        <pc:spChg chg="add mod">
          <ac:chgData name="James Angus" userId="047ea1ced8c27571" providerId="LiveId" clId="{C26CF7B8-BCF4-4F87-938D-E3EC82EE670C}" dt="2024-05-01T15:51:55.340" v="4858" actId="1076"/>
          <ac:spMkLst>
            <pc:docMk/>
            <pc:sldMk cId="4036264248" sldId="257"/>
            <ac:spMk id="4" creationId="{CA48402E-12F3-E836-AC23-73AAA838159F}"/>
          </ac:spMkLst>
        </pc:spChg>
        <pc:spChg chg="add del mod">
          <ac:chgData name="James Angus" userId="047ea1ced8c27571" providerId="LiveId" clId="{C26CF7B8-BCF4-4F87-938D-E3EC82EE670C}" dt="2024-05-01T08:37:14.968" v="1659"/>
          <ac:spMkLst>
            <pc:docMk/>
            <pc:sldMk cId="4036264248" sldId="257"/>
            <ac:spMk id="5" creationId="{67574885-8122-C0DD-9BCC-052816D3ED3B}"/>
          </ac:spMkLst>
        </pc:spChg>
        <pc:spChg chg="add mod">
          <ac:chgData name="James Angus" userId="047ea1ced8c27571" providerId="LiveId" clId="{C26CF7B8-BCF4-4F87-938D-E3EC82EE670C}" dt="2024-05-01T08:48:06.526" v="1890" actId="1076"/>
          <ac:spMkLst>
            <pc:docMk/>
            <pc:sldMk cId="4036264248" sldId="257"/>
            <ac:spMk id="7" creationId="{F5D0663E-C7B9-5949-77BF-C5EFEB78D94F}"/>
          </ac:spMkLst>
        </pc:spChg>
        <pc:spChg chg="add mod">
          <ac:chgData name="James Angus" userId="047ea1ced8c27571" providerId="LiveId" clId="{C26CF7B8-BCF4-4F87-938D-E3EC82EE670C}" dt="2024-05-01T09:35:44.800" v="2026" actId="1076"/>
          <ac:spMkLst>
            <pc:docMk/>
            <pc:sldMk cId="4036264248" sldId="257"/>
            <ac:spMk id="9" creationId="{09B83DF4-6C18-40CF-A153-0E7DF0F3BC65}"/>
          </ac:spMkLst>
        </pc:spChg>
        <pc:picChg chg="add mod">
          <ac:chgData name="James Angus" userId="047ea1ced8c27571" providerId="LiveId" clId="{C26CF7B8-BCF4-4F87-938D-E3EC82EE670C}" dt="2024-05-01T15:56:00.360" v="4870"/>
          <ac:picMkLst>
            <pc:docMk/>
            <pc:sldMk cId="4036264248" sldId="257"/>
            <ac:picMk id="5" creationId="{3FDA1507-2951-C82C-A0AC-282B8C9A09DD}"/>
          </ac:picMkLst>
        </pc:picChg>
      </pc:sldChg>
      <pc:sldChg chg="modSp del mod delDesignElem modShow">
        <pc:chgData name="James Angus" userId="047ea1ced8c27571" providerId="LiveId" clId="{C26CF7B8-BCF4-4F87-938D-E3EC82EE670C}" dt="2024-04-25T10:51:19.056" v="29" actId="729"/>
        <pc:sldMkLst>
          <pc:docMk/>
          <pc:sldMk cId="3601131526" sldId="259"/>
        </pc:sldMkLst>
        <pc:spChg chg="mod">
          <ac:chgData name="James Angus" userId="047ea1ced8c27571" providerId="LiveId" clId="{C26CF7B8-BCF4-4F87-938D-E3EC82EE670C}" dt="2024-04-25T10:36:20.804" v="15" actId="207"/>
          <ac:spMkLst>
            <pc:docMk/>
            <pc:sldMk cId="3601131526" sldId="259"/>
            <ac:spMk id="6" creationId="{099400A7-BDF4-4FF7-B39D-A8C47FD439A2}"/>
          </ac:spMkLst>
        </pc:spChg>
        <pc:spChg chg="mod">
          <ac:chgData name="James Angus" userId="047ea1ced8c27571" providerId="LiveId" clId="{C26CF7B8-BCF4-4F87-938D-E3EC82EE670C}" dt="2024-04-25T10:36:18.138" v="14" actId="207"/>
          <ac:spMkLst>
            <pc:docMk/>
            <pc:sldMk cId="3601131526" sldId="259"/>
            <ac:spMk id="40" creationId="{6B9B708D-56B2-48A0-B0FD-37D7C7D944A3}"/>
          </ac:spMkLst>
        </pc:spChg>
        <pc:picChg chg="ord">
          <ac:chgData name="James Angus" userId="047ea1ced8c27571" providerId="LiveId" clId="{C26CF7B8-BCF4-4F87-938D-E3EC82EE670C}" dt="2024-04-25T10:36:26.147" v="16" actId="167"/>
          <ac:picMkLst>
            <pc:docMk/>
            <pc:sldMk cId="3601131526" sldId="259"/>
            <ac:picMk id="47" creationId="{F126EDCB-297B-4F7B-8E8E-32666466D09D}"/>
          </ac:picMkLst>
        </pc:picChg>
      </pc:sldChg>
      <pc:sldChg chg="del mod modShow">
        <pc:chgData name="James Angus" userId="047ea1ced8c27571" providerId="LiveId" clId="{C26CF7B8-BCF4-4F87-938D-E3EC82EE670C}" dt="2024-04-25T10:51:19.056" v="29" actId="729"/>
        <pc:sldMkLst>
          <pc:docMk/>
          <pc:sldMk cId="3209492860" sldId="260"/>
        </pc:sldMkLst>
      </pc:sldChg>
      <pc:sldChg chg="addSp delSp modSp del mod delDesignElem modShow">
        <pc:chgData name="James Angus" userId="047ea1ced8c27571" providerId="LiveId" clId="{C26CF7B8-BCF4-4F87-938D-E3EC82EE670C}" dt="2024-05-01T16:00:57.178" v="4922"/>
        <pc:sldMkLst>
          <pc:docMk/>
          <pc:sldMk cId="87648751" sldId="261"/>
        </pc:sldMkLst>
        <pc:spChg chg="mod">
          <ac:chgData name="James Angus" userId="047ea1ced8c27571" providerId="LiveId" clId="{C26CF7B8-BCF4-4F87-938D-E3EC82EE670C}" dt="2024-05-01T15:59:32.395" v="4904" actId="164"/>
          <ac:spMkLst>
            <pc:docMk/>
            <pc:sldMk cId="87648751" sldId="261"/>
            <ac:spMk id="2" creationId="{F31BC8A0-0B14-4A47-947D-8767BC6A1365}"/>
          </ac:spMkLst>
        </pc:spChg>
        <pc:spChg chg="add mod">
          <ac:chgData name="James Angus" userId="047ea1ced8c27571" providerId="LiveId" clId="{C26CF7B8-BCF4-4F87-938D-E3EC82EE670C}" dt="2024-05-01T15:59:32.395" v="4904" actId="164"/>
          <ac:spMkLst>
            <pc:docMk/>
            <pc:sldMk cId="87648751" sldId="261"/>
            <ac:spMk id="3" creationId="{46A518D4-D11D-CE31-99E5-141BD49CB42D}"/>
          </ac:spMkLst>
        </pc:spChg>
        <pc:spChg chg="add del mod ord">
          <ac:chgData name="James Angus" userId="047ea1ced8c27571" providerId="LiveId" clId="{C26CF7B8-BCF4-4F87-938D-E3EC82EE670C}" dt="2024-05-01T15:59:43.560" v="4910" actId="478"/>
          <ac:spMkLst>
            <pc:docMk/>
            <pc:sldMk cId="87648751" sldId="261"/>
            <ac:spMk id="4" creationId="{15956C4C-8926-8449-511C-4E708D7ECE90}"/>
          </ac:spMkLst>
        </pc:spChg>
        <pc:spChg chg="mod">
          <ac:chgData name="James Angus" userId="047ea1ced8c27571" providerId="LiveId" clId="{C26CF7B8-BCF4-4F87-938D-E3EC82EE670C}" dt="2024-05-01T16:00:33.418" v="4921" actId="14100"/>
          <ac:spMkLst>
            <pc:docMk/>
            <pc:sldMk cId="87648751" sldId="261"/>
            <ac:spMk id="6" creationId="{099400A7-BDF4-4FF7-B39D-A8C47FD439A2}"/>
          </ac:spMkLst>
        </pc:spChg>
        <pc:spChg chg="add mod ord">
          <ac:chgData name="James Angus" userId="047ea1ced8c27571" providerId="LiveId" clId="{C26CF7B8-BCF4-4F87-938D-E3EC82EE670C}" dt="2024-05-01T16:00:15.894" v="4916" actId="167"/>
          <ac:spMkLst>
            <pc:docMk/>
            <pc:sldMk cId="87648751" sldId="261"/>
            <ac:spMk id="7" creationId="{C39BCBC9-0EC7-7D11-C4B5-DDF55748955C}"/>
          </ac:spMkLst>
        </pc:spChg>
        <pc:spChg chg="add mod">
          <ac:chgData name="James Angus" userId="047ea1ced8c27571" providerId="LiveId" clId="{C26CF7B8-BCF4-4F87-938D-E3EC82EE670C}" dt="2024-05-01T16:00:57.178" v="4922"/>
          <ac:spMkLst>
            <pc:docMk/>
            <pc:sldMk cId="87648751" sldId="261"/>
            <ac:spMk id="8" creationId="{674C4A81-3B40-7D7B-F930-348EAC860FBF}"/>
          </ac:spMkLst>
        </pc:spChg>
        <pc:spChg chg="add mod">
          <ac:chgData name="James Angus" userId="047ea1ced8c27571" providerId="LiveId" clId="{C26CF7B8-BCF4-4F87-938D-E3EC82EE670C}" dt="2024-05-01T16:00:57.178" v="4922"/>
          <ac:spMkLst>
            <pc:docMk/>
            <pc:sldMk cId="87648751" sldId="261"/>
            <ac:spMk id="10" creationId="{90715CA9-A8ED-798E-8D23-025D11BC347B}"/>
          </ac:spMkLst>
        </pc:spChg>
        <pc:grpChg chg="add mod">
          <ac:chgData name="James Angus" userId="047ea1ced8c27571" providerId="LiveId" clId="{C26CF7B8-BCF4-4F87-938D-E3EC82EE670C}" dt="2024-05-01T15:59:32.395" v="4904" actId="164"/>
          <ac:grpSpMkLst>
            <pc:docMk/>
            <pc:sldMk cId="87648751" sldId="261"/>
            <ac:grpSpMk id="5" creationId="{F04227C8-1200-12D6-910A-BBAB1895471D}"/>
          </ac:grpSpMkLst>
        </pc:grpChg>
        <pc:picChg chg="add mod">
          <ac:chgData name="James Angus" userId="047ea1ced8c27571" providerId="LiveId" clId="{C26CF7B8-BCF4-4F87-938D-E3EC82EE670C}" dt="2024-05-01T16:00:57.178" v="4922"/>
          <ac:picMkLst>
            <pc:docMk/>
            <pc:sldMk cId="87648751" sldId="261"/>
            <ac:picMk id="9" creationId="{A655417F-57F7-021C-CCE5-E4C5631B6A8E}"/>
          </ac:picMkLst>
        </pc:picChg>
        <pc:picChg chg="mod">
          <ac:chgData name="James Angus" userId="047ea1ced8c27571" providerId="LiveId" clId="{C26CF7B8-BCF4-4F87-938D-E3EC82EE670C}" dt="2024-05-01T15:56:14.492" v="4872" actId="1076"/>
          <ac:picMkLst>
            <pc:docMk/>
            <pc:sldMk cId="87648751" sldId="261"/>
            <ac:picMk id="1026" creationId="{BC9100C0-9B2B-44C4-8FB3-3BE9D3789137}"/>
          </ac:picMkLst>
        </pc:picChg>
      </pc:sldChg>
      <pc:sldChg chg="modSp del mod delDesignElem modShow">
        <pc:chgData name="James Angus" userId="047ea1ced8c27571" providerId="LiveId" clId="{C26CF7B8-BCF4-4F87-938D-E3EC82EE670C}" dt="2024-05-01T15:55:54.594" v="4869" actId="1076"/>
        <pc:sldMkLst>
          <pc:docMk/>
          <pc:sldMk cId="1371527455" sldId="262"/>
        </pc:sldMkLst>
        <pc:spChg chg="mod">
          <ac:chgData name="James Angus" userId="047ea1ced8c27571" providerId="LiveId" clId="{C26CF7B8-BCF4-4F87-938D-E3EC82EE670C}" dt="2024-05-01T15:55:54.594" v="4869" actId="1076"/>
          <ac:spMkLst>
            <pc:docMk/>
            <pc:sldMk cId="1371527455" sldId="262"/>
            <ac:spMk id="2" creationId="{F31BC8A0-0B14-4A47-947D-8767BC6A1365}"/>
          </ac:spMkLst>
        </pc:spChg>
        <pc:spChg chg="mod">
          <ac:chgData name="James Angus" userId="047ea1ced8c27571" providerId="LiveId" clId="{C26CF7B8-BCF4-4F87-938D-E3EC82EE670C}" dt="2024-05-01T15:55:26.830" v="4865" actId="1076"/>
          <ac:spMkLst>
            <pc:docMk/>
            <pc:sldMk cId="1371527455" sldId="262"/>
            <ac:spMk id="6" creationId="{099400A7-BDF4-4FF7-B39D-A8C47FD439A2}"/>
          </ac:spMkLst>
        </pc:spChg>
        <pc:spChg chg="mod">
          <ac:chgData name="James Angus" userId="047ea1ced8c27571" providerId="LiveId" clId="{C26CF7B8-BCF4-4F87-938D-E3EC82EE670C}" dt="2024-05-01T15:55:28.787" v="4866" actId="1076"/>
          <ac:spMkLst>
            <pc:docMk/>
            <pc:sldMk cId="1371527455" sldId="262"/>
            <ac:spMk id="40" creationId="{6B9B708D-56B2-48A0-B0FD-37D7C7D944A3}"/>
          </ac:spMkLst>
        </pc:spChg>
        <pc:picChg chg="mod">
          <ac:chgData name="James Angus" userId="047ea1ced8c27571" providerId="LiveId" clId="{C26CF7B8-BCF4-4F87-938D-E3EC82EE670C}" dt="2024-05-01T15:55:09.609" v="4863" actId="1076"/>
          <ac:picMkLst>
            <pc:docMk/>
            <pc:sldMk cId="1371527455" sldId="262"/>
            <ac:picMk id="2050" creationId="{F0C73D24-0F7C-4B8A-8C8B-FB3BA6923528}"/>
          </ac:picMkLst>
        </pc:picChg>
      </pc:sldChg>
      <pc:sldChg chg="modSp del mod delDesignElem modShow">
        <pc:chgData name="James Angus" userId="047ea1ced8c27571" providerId="LiveId" clId="{C26CF7B8-BCF4-4F87-938D-E3EC82EE670C}" dt="2024-05-01T15:54:53.469" v="4862" actId="1076"/>
        <pc:sldMkLst>
          <pc:docMk/>
          <pc:sldMk cId="1734291007" sldId="263"/>
        </pc:sldMkLst>
        <pc:picChg chg="mod">
          <ac:chgData name="James Angus" userId="047ea1ced8c27571" providerId="LiveId" clId="{C26CF7B8-BCF4-4F87-938D-E3EC82EE670C}" dt="2024-05-01T15:54:53.469" v="4862" actId="1076"/>
          <ac:picMkLst>
            <pc:docMk/>
            <pc:sldMk cId="1734291007" sldId="263"/>
            <ac:picMk id="2050" creationId="{F0C73D24-0F7C-4B8A-8C8B-FB3BA6923528}"/>
          </ac:picMkLst>
        </pc:picChg>
      </pc:sldChg>
      <pc:sldChg chg="del mod delDesignElem modShow">
        <pc:chgData name="James Angus" userId="047ea1ced8c27571" providerId="LiveId" clId="{C26CF7B8-BCF4-4F87-938D-E3EC82EE670C}" dt="2024-04-25T10:51:19.056" v="29" actId="729"/>
        <pc:sldMkLst>
          <pc:docMk/>
          <pc:sldMk cId="1373394982" sldId="264"/>
        </pc:sldMkLst>
      </pc:sldChg>
      <pc:sldChg chg="addSp delSp modSp add mod ord modShow">
        <pc:chgData name="James Angus" userId="047ea1ced8c27571" providerId="LiveId" clId="{C26CF7B8-BCF4-4F87-938D-E3EC82EE670C}" dt="2024-05-01T16:09:40.853" v="4985" actId="1076"/>
        <pc:sldMkLst>
          <pc:docMk/>
          <pc:sldMk cId="77539790" sldId="265"/>
        </pc:sldMkLst>
        <pc:spChg chg="add del">
          <ac:chgData name="James Angus" userId="047ea1ced8c27571" providerId="LiveId" clId="{C26CF7B8-BCF4-4F87-938D-E3EC82EE670C}" dt="2024-04-25T10:54:21.425" v="141" actId="22"/>
          <ac:spMkLst>
            <pc:docMk/>
            <pc:sldMk cId="77539790" sldId="265"/>
            <ac:spMk id="3" creationId="{8B8FC707-C22E-F4D8-C558-1F85B134BB0D}"/>
          </ac:spMkLst>
        </pc:spChg>
        <pc:spChg chg="mod">
          <ac:chgData name="James Angus" userId="047ea1ced8c27571" providerId="LiveId" clId="{C26CF7B8-BCF4-4F87-938D-E3EC82EE670C}" dt="2024-05-01T16:08:01.455" v="4954" actId="2711"/>
          <ac:spMkLst>
            <pc:docMk/>
            <pc:sldMk cId="77539790" sldId="265"/>
            <ac:spMk id="6" creationId="{099400A7-BDF4-4FF7-B39D-A8C47FD439A2}"/>
          </ac:spMkLst>
        </pc:spChg>
        <pc:spChg chg="mod">
          <ac:chgData name="James Angus" userId="047ea1ced8c27571" providerId="LiveId" clId="{C26CF7B8-BCF4-4F87-938D-E3EC82EE670C}" dt="2024-05-01T16:09:40.853" v="4985" actId="1076"/>
          <ac:spMkLst>
            <pc:docMk/>
            <pc:sldMk cId="77539790" sldId="265"/>
            <ac:spMk id="40" creationId="{6B9B708D-56B2-48A0-B0FD-37D7C7D944A3}"/>
          </ac:spMkLst>
        </pc:spChg>
      </pc:sldChg>
      <pc:sldChg chg="new del">
        <pc:chgData name="James Angus" userId="047ea1ced8c27571" providerId="LiveId" clId="{C26CF7B8-BCF4-4F87-938D-E3EC82EE670C}" dt="2024-04-25T10:31:57.882" v="8" actId="2696"/>
        <pc:sldMkLst>
          <pc:docMk/>
          <pc:sldMk cId="957720077" sldId="265"/>
        </pc:sldMkLst>
      </pc:sldChg>
      <pc:sldChg chg="del delDesignElem">
        <pc:chgData name="James Angus" userId="047ea1ced8c27571" providerId="LiveId" clId="{C26CF7B8-BCF4-4F87-938D-E3EC82EE670C}" dt="2024-04-25T10:48:38.656" v="18" actId="47"/>
        <pc:sldMkLst>
          <pc:docMk/>
          <pc:sldMk cId="2856628950" sldId="265"/>
        </pc:sldMkLst>
      </pc:sldChg>
      <pc:sldChg chg="addSp delSp modSp new del mod modClrScheme chgLayout">
        <pc:chgData name="James Angus" userId="047ea1ced8c27571" providerId="LiveId" clId="{C26CF7B8-BCF4-4F87-938D-E3EC82EE670C}" dt="2024-04-30T15:34:08.840" v="462" actId="2696"/>
        <pc:sldMkLst>
          <pc:docMk/>
          <pc:sldMk cId="530520446" sldId="266"/>
        </pc:sldMkLst>
        <pc:spChg chg="del">
          <ac:chgData name="James Angus" userId="047ea1ced8c27571" providerId="LiveId" clId="{C26CF7B8-BCF4-4F87-938D-E3EC82EE670C}" dt="2024-04-30T15:18:14.328" v="211" actId="700"/>
          <ac:spMkLst>
            <pc:docMk/>
            <pc:sldMk cId="530520446" sldId="266"/>
            <ac:spMk id="2" creationId="{B4CAC2E9-1CE8-DF1E-4BF7-75D0AE0E5C6D}"/>
          </ac:spMkLst>
        </pc:spChg>
        <pc:spChg chg="del">
          <ac:chgData name="James Angus" userId="047ea1ced8c27571" providerId="LiveId" clId="{C26CF7B8-BCF4-4F87-938D-E3EC82EE670C}" dt="2024-04-30T15:18:14.328" v="211" actId="700"/>
          <ac:spMkLst>
            <pc:docMk/>
            <pc:sldMk cId="530520446" sldId="266"/>
            <ac:spMk id="3" creationId="{2DF3F2BB-0F62-C5B8-4801-7724D04BDB2C}"/>
          </ac:spMkLst>
        </pc:spChg>
        <pc:spChg chg="add del mod">
          <ac:chgData name="James Angus" userId="047ea1ced8c27571" providerId="LiveId" clId="{C26CF7B8-BCF4-4F87-938D-E3EC82EE670C}" dt="2024-04-30T15:18:38.158" v="216"/>
          <ac:spMkLst>
            <pc:docMk/>
            <pc:sldMk cId="530520446" sldId="266"/>
            <ac:spMk id="4" creationId="{B485B664-4B8B-B4D1-E9DC-1FA4BCD6E407}"/>
          </ac:spMkLst>
        </pc:spChg>
        <pc:spChg chg="add mod">
          <ac:chgData name="James Angus" userId="047ea1ced8c27571" providerId="LiveId" clId="{C26CF7B8-BCF4-4F87-938D-E3EC82EE670C}" dt="2024-04-30T15:33:45.361" v="459" actId="403"/>
          <ac:spMkLst>
            <pc:docMk/>
            <pc:sldMk cId="530520446" sldId="266"/>
            <ac:spMk id="5" creationId="{1E67652D-BF13-3331-3D05-E7028FE9D6F4}"/>
          </ac:spMkLst>
        </pc:spChg>
      </pc:sldChg>
      <pc:sldChg chg="modSp add del mod modNotesTx">
        <pc:chgData name="James Angus" userId="047ea1ced8c27571" providerId="LiveId" clId="{C26CF7B8-BCF4-4F87-938D-E3EC82EE670C}" dt="2024-05-01T12:06:55.682" v="2197" actId="2696"/>
        <pc:sldMkLst>
          <pc:docMk/>
          <pc:sldMk cId="1539924948" sldId="266"/>
        </pc:sldMkLst>
        <pc:spChg chg="mod">
          <ac:chgData name="James Angus" userId="047ea1ced8c27571" providerId="LiveId" clId="{C26CF7B8-BCF4-4F87-938D-E3EC82EE670C}" dt="2024-04-30T15:47:53.698" v="914" actId="20577"/>
          <ac:spMkLst>
            <pc:docMk/>
            <pc:sldMk cId="1539924948" sldId="266"/>
            <ac:spMk id="2" creationId="{B01D1B9A-2984-32E2-C319-F4A9D5AC810C}"/>
          </ac:spMkLst>
        </pc:spChg>
        <pc:spChg chg="mod">
          <ac:chgData name="James Angus" userId="047ea1ced8c27571" providerId="LiveId" clId="{C26CF7B8-BCF4-4F87-938D-E3EC82EE670C}" dt="2024-05-01T10:22:40.343" v="2039" actId="21"/>
          <ac:spMkLst>
            <pc:docMk/>
            <pc:sldMk cId="1539924948" sldId="266"/>
            <ac:spMk id="3" creationId="{472225FD-6F49-F632-7624-208B052A637D}"/>
          </ac:spMkLst>
        </pc:spChg>
      </pc:sldChg>
      <pc:sldChg chg="del">
        <pc:chgData name="James Angus" userId="047ea1ced8c27571" providerId="LiveId" clId="{C26CF7B8-BCF4-4F87-938D-E3EC82EE670C}" dt="2024-04-25T10:48:41.722" v="20" actId="47"/>
        <pc:sldMkLst>
          <pc:docMk/>
          <pc:sldMk cId="1705784857" sldId="266"/>
        </pc:sldMkLst>
      </pc:sldChg>
      <pc:sldChg chg="modSp add del mod">
        <pc:chgData name="James Angus" userId="047ea1ced8c27571" providerId="LiveId" clId="{C26CF7B8-BCF4-4F87-938D-E3EC82EE670C}" dt="2024-05-01T15:48:34.965" v="4854" actId="2696"/>
        <pc:sldMkLst>
          <pc:docMk/>
          <pc:sldMk cId="1855028679" sldId="267"/>
        </pc:sldMkLst>
        <pc:spChg chg="mod">
          <ac:chgData name="James Angus" userId="047ea1ced8c27571" providerId="LiveId" clId="{C26CF7B8-BCF4-4F87-938D-E3EC82EE670C}" dt="2024-04-30T15:49:04.103" v="1007" actId="20577"/>
          <ac:spMkLst>
            <pc:docMk/>
            <pc:sldMk cId="1855028679" sldId="267"/>
            <ac:spMk id="2" creationId="{B01D1B9A-2984-32E2-C319-F4A9D5AC810C}"/>
          </ac:spMkLst>
        </pc:spChg>
        <pc:spChg chg="mod">
          <ac:chgData name="James Angus" userId="047ea1ced8c27571" providerId="LiveId" clId="{C26CF7B8-BCF4-4F87-938D-E3EC82EE670C}" dt="2024-05-01T09:00:46.760" v="1991" actId="20577"/>
          <ac:spMkLst>
            <pc:docMk/>
            <pc:sldMk cId="1855028679" sldId="267"/>
            <ac:spMk id="3" creationId="{472225FD-6F49-F632-7624-208B052A637D}"/>
          </ac:spMkLst>
        </pc:spChg>
      </pc:sldChg>
      <pc:sldChg chg="new del">
        <pc:chgData name="James Angus" userId="047ea1ced8c27571" providerId="LiveId" clId="{C26CF7B8-BCF4-4F87-938D-E3EC82EE670C}" dt="2024-04-30T15:18:27.307" v="213" actId="2696"/>
        <pc:sldMkLst>
          <pc:docMk/>
          <pc:sldMk cId="2280141930" sldId="267"/>
        </pc:sldMkLst>
      </pc:sldChg>
      <pc:sldChg chg="new del">
        <pc:chgData name="James Angus" userId="047ea1ced8c27571" providerId="LiveId" clId="{C26CF7B8-BCF4-4F87-938D-E3EC82EE670C}" dt="2024-04-30T15:18:53.554" v="228" actId="2696"/>
        <pc:sldMkLst>
          <pc:docMk/>
          <pc:sldMk cId="4272366672" sldId="267"/>
        </pc:sldMkLst>
      </pc:sldChg>
      <pc:sldChg chg="modSp add del mod modNotesTx">
        <pc:chgData name="James Angus" userId="047ea1ced8c27571" providerId="LiveId" clId="{C26CF7B8-BCF4-4F87-938D-E3EC82EE670C}" dt="2024-05-01T14:54:07.944" v="4725" actId="2696"/>
        <pc:sldMkLst>
          <pc:docMk/>
          <pc:sldMk cId="1657240631" sldId="268"/>
        </pc:sldMkLst>
        <pc:spChg chg="mod">
          <ac:chgData name="James Angus" userId="047ea1ced8c27571" providerId="LiveId" clId="{C26CF7B8-BCF4-4F87-938D-E3EC82EE670C}" dt="2024-04-30T15:50:45.240" v="1177" actId="20577"/>
          <ac:spMkLst>
            <pc:docMk/>
            <pc:sldMk cId="1657240631" sldId="268"/>
            <ac:spMk id="2" creationId="{B01D1B9A-2984-32E2-C319-F4A9D5AC810C}"/>
          </ac:spMkLst>
        </pc:spChg>
        <pc:spChg chg="mod">
          <ac:chgData name="James Angus" userId="047ea1ced8c27571" providerId="LiveId" clId="{C26CF7B8-BCF4-4F87-938D-E3EC82EE670C}" dt="2024-04-30T16:00:32.500" v="1550" actId="5793"/>
          <ac:spMkLst>
            <pc:docMk/>
            <pc:sldMk cId="1657240631" sldId="268"/>
            <ac:spMk id="3" creationId="{472225FD-6F49-F632-7624-208B052A637D}"/>
          </ac:spMkLst>
        </pc:spChg>
      </pc:sldChg>
      <pc:sldChg chg="modSp add del mod">
        <pc:chgData name="James Angus" userId="047ea1ced8c27571" providerId="LiveId" clId="{C26CF7B8-BCF4-4F87-938D-E3EC82EE670C}" dt="2024-04-30T15:34:14.207" v="471" actId="2696"/>
        <pc:sldMkLst>
          <pc:docMk/>
          <pc:sldMk cId="1925303902" sldId="268"/>
        </pc:sldMkLst>
        <pc:spChg chg="mod">
          <ac:chgData name="James Angus" userId="047ea1ced8c27571" providerId="LiveId" clId="{C26CF7B8-BCF4-4F87-938D-E3EC82EE670C}" dt="2024-04-30T15:19:00.647" v="236" actId="20577"/>
          <ac:spMkLst>
            <pc:docMk/>
            <pc:sldMk cId="1925303902" sldId="268"/>
            <ac:spMk id="5" creationId="{1E67652D-BF13-3331-3D05-E7028FE9D6F4}"/>
          </ac:spMkLst>
        </pc:spChg>
      </pc:sldChg>
      <pc:sldChg chg="modSp add del mod">
        <pc:chgData name="James Angus" userId="047ea1ced8c27571" providerId="LiveId" clId="{C26CF7B8-BCF4-4F87-938D-E3EC82EE670C}" dt="2024-05-01T15:48:47.566" v="4857" actId="2696"/>
        <pc:sldMkLst>
          <pc:docMk/>
          <pc:sldMk cId="1846907031" sldId="269"/>
        </pc:sldMkLst>
        <pc:spChg chg="mod">
          <ac:chgData name="James Angus" userId="047ea1ced8c27571" providerId="LiveId" clId="{C26CF7B8-BCF4-4F87-938D-E3EC82EE670C}" dt="2024-04-30T15:51:52.899" v="1297" actId="20577"/>
          <ac:spMkLst>
            <pc:docMk/>
            <pc:sldMk cId="1846907031" sldId="269"/>
            <ac:spMk id="2" creationId="{B01D1B9A-2984-32E2-C319-F4A9D5AC810C}"/>
          </ac:spMkLst>
        </pc:spChg>
        <pc:spChg chg="mod">
          <ac:chgData name="James Angus" userId="047ea1ced8c27571" providerId="LiveId" clId="{C26CF7B8-BCF4-4F87-938D-E3EC82EE670C}" dt="2024-04-30T16:00:30.053" v="1548" actId="20577"/>
          <ac:spMkLst>
            <pc:docMk/>
            <pc:sldMk cId="1846907031" sldId="269"/>
            <ac:spMk id="3" creationId="{472225FD-6F49-F632-7624-208B052A637D}"/>
          </ac:spMkLst>
        </pc:spChg>
      </pc:sldChg>
      <pc:sldChg chg="new del">
        <pc:chgData name="James Angus" userId="047ea1ced8c27571" providerId="LiveId" clId="{C26CF7B8-BCF4-4F87-938D-E3EC82EE670C}" dt="2024-04-30T15:27:26.596" v="340" actId="2696"/>
        <pc:sldMkLst>
          <pc:docMk/>
          <pc:sldMk cId="2529931251" sldId="269"/>
        </pc:sldMkLst>
      </pc:sldChg>
      <pc:sldChg chg="delSp modSp add mod ord modShow modNotesTx">
        <pc:chgData name="James Angus" userId="047ea1ced8c27571" providerId="LiveId" clId="{C26CF7B8-BCF4-4F87-938D-E3EC82EE670C}" dt="2024-05-01T10:11:43.130" v="2037"/>
        <pc:sldMkLst>
          <pc:docMk/>
          <pc:sldMk cId="3124522572" sldId="270"/>
        </pc:sldMkLst>
        <pc:spChg chg="del mod">
          <ac:chgData name="James Angus" userId="047ea1ced8c27571" providerId="LiveId" clId="{C26CF7B8-BCF4-4F87-938D-E3EC82EE670C}" dt="2024-05-01T09:25:50.635" v="1994" actId="478"/>
          <ac:spMkLst>
            <pc:docMk/>
            <pc:sldMk cId="3124522572" sldId="270"/>
            <ac:spMk id="3" creationId="{472225FD-6F49-F632-7624-208B052A637D}"/>
          </ac:spMkLst>
        </pc:spChg>
      </pc:sldChg>
      <pc:sldChg chg="mod ord modShow">
        <pc:chgData name="James Angus" userId="047ea1ced8c27571" providerId="LiveId" clId="{C26CF7B8-BCF4-4F87-938D-E3EC82EE670C}" dt="2024-05-01T10:11:43.130" v="2037"/>
        <pc:sldMkLst>
          <pc:docMk/>
          <pc:sldMk cId="3546300182" sldId="271"/>
        </pc:sldMkLst>
      </pc:sldChg>
      <pc:sldChg chg="addSp modSp mod ord">
        <pc:chgData name="James Angus" userId="047ea1ced8c27571" providerId="LiveId" clId="{C26CF7B8-BCF4-4F87-938D-E3EC82EE670C}" dt="2024-05-02T10:14:09.039" v="7205" actId="14100"/>
        <pc:sldMkLst>
          <pc:docMk/>
          <pc:sldMk cId="154395283" sldId="273"/>
        </pc:sldMkLst>
        <pc:spChg chg="mod">
          <ac:chgData name="James Angus" userId="047ea1ced8c27571" providerId="LiveId" clId="{C26CF7B8-BCF4-4F87-938D-E3EC82EE670C}" dt="2024-05-01T19:42:49.646" v="5681" actId="20577"/>
          <ac:spMkLst>
            <pc:docMk/>
            <pc:sldMk cId="154395283" sldId="273"/>
            <ac:spMk id="2" creationId="{F1662E6C-8E67-622B-EED4-5A99FDBD5FA2}"/>
          </ac:spMkLst>
        </pc:spChg>
        <pc:spChg chg="add mod">
          <ac:chgData name="James Angus" userId="047ea1ced8c27571" providerId="LiveId" clId="{C26CF7B8-BCF4-4F87-938D-E3EC82EE670C}" dt="2024-05-01T14:42:53.636" v="4482" actId="20577"/>
          <ac:spMkLst>
            <pc:docMk/>
            <pc:sldMk cId="154395283" sldId="273"/>
            <ac:spMk id="5" creationId="{8FBF9AD6-5392-FEDE-6706-1664F574255D}"/>
          </ac:spMkLst>
        </pc:spChg>
        <pc:picChg chg="mod">
          <ac:chgData name="James Angus" userId="047ea1ced8c27571" providerId="LiveId" clId="{C26CF7B8-BCF4-4F87-938D-E3EC82EE670C}" dt="2024-05-01T14:41:02.061" v="4471" actId="1076"/>
          <ac:picMkLst>
            <pc:docMk/>
            <pc:sldMk cId="154395283" sldId="273"/>
            <ac:picMk id="6" creationId="{F212435D-1CE4-2F1F-BD36-D0BED247EB56}"/>
          </ac:picMkLst>
        </pc:picChg>
        <pc:picChg chg="mod">
          <ac:chgData name="James Angus" userId="047ea1ced8c27571" providerId="LiveId" clId="{C26CF7B8-BCF4-4F87-938D-E3EC82EE670C}" dt="2024-05-01T14:41:14.038" v="4474" actId="1076"/>
          <ac:picMkLst>
            <pc:docMk/>
            <pc:sldMk cId="154395283" sldId="273"/>
            <ac:picMk id="7" creationId="{0867FD11-6778-3967-EAE4-C421677751E1}"/>
          </ac:picMkLst>
        </pc:picChg>
        <pc:picChg chg="mod">
          <ac:chgData name="James Angus" userId="047ea1ced8c27571" providerId="LiveId" clId="{C26CF7B8-BCF4-4F87-938D-E3EC82EE670C}" dt="2024-05-02T10:14:09.039" v="7205" actId="14100"/>
          <ac:picMkLst>
            <pc:docMk/>
            <pc:sldMk cId="154395283" sldId="273"/>
            <ac:picMk id="9" creationId="{833901EF-1E52-B409-7722-C868370ECF46}"/>
          </ac:picMkLst>
        </pc:picChg>
      </pc:sldChg>
      <pc:sldChg chg="mod ord modShow">
        <pc:chgData name="James Angus" userId="047ea1ced8c27571" providerId="LiveId" clId="{C26CF7B8-BCF4-4F87-938D-E3EC82EE670C}" dt="2024-05-01T14:06:10.096" v="4326"/>
        <pc:sldMkLst>
          <pc:docMk/>
          <pc:sldMk cId="2183124763" sldId="274"/>
        </pc:sldMkLst>
      </pc:sldChg>
      <pc:sldChg chg="addSp delSp modSp del mod ord">
        <pc:chgData name="James Angus" userId="047ea1ced8c27571" providerId="LiveId" clId="{C26CF7B8-BCF4-4F87-938D-E3EC82EE670C}" dt="2024-05-01T12:06:47.523" v="2196" actId="2696"/>
        <pc:sldMkLst>
          <pc:docMk/>
          <pc:sldMk cId="2327411249" sldId="275"/>
        </pc:sldMkLst>
        <pc:picChg chg="add mod">
          <ac:chgData name="James Angus" userId="047ea1ced8c27571" providerId="LiveId" clId="{C26CF7B8-BCF4-4F87-938D-E3EC82EE670C}" dt="2024-05-01T10:18:43.070" v="2038"/>
          <ac:picMkLst>
            <pc:docMk/>
            <pc:sldMk cId="2327411249" sldId="275"/>
            <ac:picMk id="2" creationId="{BBD7941B-C14E-65FB-6AAF-FD6F44F5B413}"/>
          </ac:picMkLst>
        </pc:picChg>
        <pc:picChg chg="del">
          <ac:chgData name="James Angus" userId="047ea1ced8c27571" providerId="LiveId" clId="{C26CF7B8-BCF4-4F87-938D-E3EC82EE670C}" dt="2024-05-01T12:06:32.079" v="2191" actId="21"/>
          <ac:picMkLst>
            <pc:docMk/>
            <pc:sldMk cId="2327411249" sldId="275"/>
            <ac:picMk id="4" creationId="{BE0F091C-D12E-5815-E71F-93E188122FD7}"/>
          </ac:picMkLst>
        </pc:picChg>
      </pc:sldChg>
      <pc:sldChg chg="addSp delSp modSp mod ord">
        <pc:chgData name="James Angus" userId="047ea1ced8c27571" providerId="LiveId" clId="{C26CF7B8-BCF4-4F87-938D-E3EC82EE670C}" dt="2024-05-01T19:44:24.454" v="5834" actId="478"/>
        <pc:sldMkLst>
          <pc:docMk/>
          <pc:sldMk cId="656605259" sldId="276"/>
        </pc:sldMkLst>
        <pc:spChg chg="mod">
          <ac:chgData name="James Angus" userId="047ea1ced8c27571" providerId="LiveId" clId="{C26CF7B8-BCF4-4F87-938D-E3EC82EE670C}" dt="2024-05-01T14:56:15.888" v="4764" actId="20577"/>
          <ac:spMkLst>
            <pc:docMk/>
            <pc:sldMk cId="656605259" sldId="276"/>
            <ac:spMk id="2" creationId="{2B11A18B-EEE5-A659-2F31-C749F4F0B35B}"/>
          </ac:spMkLst>
        </pc:spChg>
        <pc:spChg chg="add mod">
          <ac:chgData name="James Angus" userId="047ea1ced8c27571" providerId="LiveId" clId="{C26CF7B8-BCF4-4F87-938D-E3EC82EE670C}" dt="2024-05-01T14:50:22.048" v="4722" actId="20577"/>
          <ac:spMkLst>
            <pc:docMk/>
            <pc:sldMk cId="656605259" sldId="276"/>
            <ac:spMk id="3" creationId="{2CB4AEF4-5D99-FDE8-9818-F9C4C6835391}"/>
          </ac:spMkLst>
        </pc:spChg>
        <pc:spChg chg="del mod">
          <ac:chgData name="James Angus" userId="047ea1ced8c27571" providerId="LiveId" clId="{C26CF7B8-BCF4-4F87-938D-E3EC82EE670C}" dt="2024-05-01T19:44:24.454" v="5834" actId="478"/>
          <ac:spMkLst>
            <pc:docMk/>
            <pc:sldMk cId="656605259" sldId="276"/>
            <ac:spMk id="6" creationId="{2CB4AEF4-5D99-FDE8-9818-F9C4C6835391}"/>
          </ac:spMkLst>
        </pc:spChg>
        <pc:picChg chg="mod">
          <ac:chgData name="James Angus" userId="047ea1ced8c27571" providerId="LiveId" clId="{C26CF7B8-BCF4-4F87-938D-E3EC82EE670C}" dt="2024-05-01T14:43:23.993" v="4483" actId="1076"/>
          <ac:picMkLst>
            <pc:docMk/>
            <pc:sldMk cId="656605259" sldId="276"/>
            <ac:picMk id="4" creationId="{528733E4-D649-9D1E-3983-8703587C6202}"/>
          </ac:picMkLst>
        </pc:picChg>
        <pc:picChg chg="mod">
          <ac:chgData name="James Angus" userId="047ea1ced8c27571" providerId="LiveId" clId="{C26CF7B8-BCF4-4F87-938D-E3EC82EE670C}" dt="2024-05-01T14:43:25.313" v="4484" actId="1076"/>
          <ac:picMkLst>
            <pc:docMk/>
            <pc:sldMk cId="656605259" sldId="276"/>
            <ac:picMk id="5" creationId="{3F60D15F-B894-E7F9-3DB1-994A69DF1086}"/>
          </ac:picMkLst>
        </pc:picChg>
      </pc:sldChg>
      <pc:sldChg chg="addSp delSp modSp mod">
        <pc:chgData name="James Angus" userId="047ea1ced8c27571" providerId="LiveId" clId="{C26CF7B8-BCF4-4F87-938D-E3EC82EE670C}" dt="2024-05-01T19:49:11.153" v="5848" actId="1076"/>
        <pc:sldMkLst>
          <pc:docMk/>
          <pc:sldMk cId="3914173745" sldId="277"/>
        </pc:sldMkLst>
        <pc:spChg chg="mod">
          <ac:chgData name="James Angus" userId="047ea1ced8c27571" providerId="LiveId" clId="{C26CF7B8-BCF4-4F87-938D-E3EC82EE670C}" dt="2024-05-01T14:54:30.519" v="4739" actId="20577"/>
          <ac:spMkLst>
            <pc:docMk/>
            <pc:sldMk cId="3914173745" sldId="277"/>
            <ac:spMk id="2" creationId="{D312D6F6-6D8C-532D-201F-CCD8CCE03F0D}"/>
          </ac:spMkLst>
        </pc:spChg>
        <pc:spChg chg="add mod">
          <ac:chgData name="James Angus" userId="047ea1ced8c27571" providerId="LiveId" clId="{C26CF7B8-BCF4-4F87-938D-E3EC82EE670C}" dt="2024-05-01T12:40:13.289" v="2579" actId="313"/>
          <ac:spMkLst>
            <pc:docMk/>
            <pc:sldMk cId="3914173745" sldId="277"/>
            <ac:spMk id="3" creationId="{335424C8-B353-D022-D103-C8896954BEDE}"/>
          </ac:spMkLst>
        </pc:spChg>
        <pc:picChg chg="add mod">
          <ac:chgData name="James Angus" userId="047ea1ced8c27571" providerId="LiveId" clId="{C26CF7B8-BCF4-4F87-938D-E3EC82EE670C}" dt="2024-05-01T15:56:03.562" v="4871"/>
          <ac:picMkLst>
            <pc:docMk/>
            <pc:sldMk cId="3914173745" sldId="277"/>
            <ac:picMk id="4" creationId="{B6201418-FDE9-0B9C-38C6-123CDDBBEA63}"/>
          </ac:picMkLst>
        </pc:picChg>
        <pc:picChg chg="add mod">
          <ac:chgData name="James Angus" userId="047ea1ced8c27571" providerId="LiveId" clId="{C26CF7B8-BCF4-4F87-938D-E3EC82EE670C}" dt="2024-05-01T12:12:18.750" v="2283" actId="1076"/>
          <ac:picMkLst>
            <pc:docMk/>
            <pc:sldMk cId="3914173745" sldId="277"/>
            <ac:picMk id="5" creationId="{D4937CBD-D547-2421-E991-77F0CF3EBA63}"/>
          </ac:picMkLst>
        </pc:picChg>
        <pc:picChg chg="add mod">
          <ac:chgData name="James Angus" userId="047ea1ced8c27571" providerId="LiveId" clId="{C26CF7B8-BCF4-4F87-938D-E3EC82EE670C}" dt="2024-05-01T14:53:43.273" v="4723" actId="1076"/>
          <ac:picMkLst>
            <pc:docMk/>
            <pc:sldMk cId="3914173745" sldId="277"/>
            <ac:picMk id="6" creationId="{BE0F091C-D12E-5815-E71F-93E188122FD7}"/>
          </ac:picMkLst>
        </pc:picChg>
        <pc:picChg chg="mod">
          <ac:chgData name="James Angus" userId="047ea1ced8c27571" providerId="LiveId" clId="{C26CF7B8-BCF4-4F87-938D-E3EC82EE670C}" dt="2024-05-01T14:53:46.446" v="4724" actId="1076"/>
          <ac:picMkLst>
            <pc:docMk/>
            <pc:sldMk cId="3914173745" sldId="277"/>
            <ac:picMk id="7" creationId="{D61C940C-C6FD-2ED7-F7ED-078BCBCA1121}"/>
          </ac:picMkLst>
        </pc:picChg>
        <pc:picChg chg="mod">
          <ac:chgData name="James Angus" userId="047ea1ced8c27571" providerId="LiveId" clId="{C26CF7B8-BCF4-4F87-938D-E3EC82EE670C}" dt="2024-05-01T19:49:11.153" v="5848" actId="1076"/>
          <ac:picMkLst>
            <pc:docMk/>
            <pc:sldMk cId="3914173745" sldId="277"/>
            <ac:picMk id="8" creationId="{81AA1A55-2FF7-8029-5261-2EBF0D9229DE}"/>
          </ac:picMkLst>
        </pc:picChg>
        <pc:picChg chg="del">
          <ac:chgData name="James Angus" userId="047ea1ced8c27571" providerId="LiveId" clId="{C26CF7B8-BCF4-4F87-938D-E3EC82EE670C}" dt="2024-05-01T12:06:25.198" v="2189" actId="478"/>
          <ac:picMkLst>
            <pc:docMk/>
            <pc:sldMk cId="3914173745" sldId="277"/>
            <ac:picMk id="8" creationId="{D8703318-87DF-91E6-2B06-4491BADA6E6E}"/>
          </ac:picMkLst>
        </pc:picChg>
      </pc:sldChg>
      <pc:sldChg chg="delSp modSp mod ord">
        <pc:chgData name="James Angus" userId="047ea1ced8c27571" providerId="LiveId" clId="{C26CF7B8-BCF4-4F87-938D-E3EC82EE670C}" dt="2024-05-01T19:44:49.314" v="5836" actId="1076"/>
        <pc:sldMkLst>
          <pc:docMk/>
          <pc:sldMk cId="2127492977" sldId="278"/>
        </pc:sldMkLst>
        <pc:spChg chg="del mod">
          <ac:chgData name="James Angus" userId="047ea1ced8c27571" providerId="LiveId" clId="{C26CF7B8-BCF4-4F87-938D-E3EC82EE670C}" dt="2024-05-01T19:36:36.514" v="5630" actId="478"/>
          <ac:spMkLst>
            <pc:docMk/>
            <pc:sldMk cId="2127492977" sldId="278"/>
            <ac:spMk id="7" creationId="{AE6B7587-EB0C-9C60-F3E9-532EFF8B3BDA}"/>
          </ac:spMkLst>
        </pc:spChg>
        <pc:picChg chg="mod">
          <ac:chgData name="James Angus" userId="047ea1ced8c27571" providerId="LiveId" clId="{C26CF7B8-BCF4-4F87-938D-E3EC82EE670C}" dt="2024-05-01T19:44:49.314" v="5836" actId="1076"/>
          <ac:picMkLst>
            <pc:docMk/>
            <pc:sldMk cId="2127492977" sldId="278"/>
            <ac:picMk id="2" creationId="{5A61294F-1396-75FF-0132-5D19774733E1}"/>
          </ac:picMkLst>
        </pc:picChg>
        <pc:picChg chg="mod">
          <ac:chgData name="James Angus" userId="047ea1ced8c27571" providerId="LiveId" clId="{C26CF7B8-BCF4-4F87-938D-E3EC82EE670C}" dt="2024-05-01T19:44:47.694" v="5835" actId="1076"/>
          <ac:picMkLst>
            <pc:docMk/>
            <pc:sldMk cId="2127492977" sldId="278"/>
            <ac:picMk id="5" creationId="{103BA827-3E11-FD35-8D45-D20DF2CB20E8}"/>
          </ac:picMkLst>
        </pc:picChg>
      </pc:sldChg>
      <pc:sldChg chg="addSp delSp modSp mod ord">
        <pc:chgData name="James Angus" userId="047ea1ced8c27571" providerId="LiveId" clId="{C26CF7B8-BCF4-4F87-938D-E3EC82EE670C}" dt="2024-05-02T10:09:47.853" v="7190" actId="478"/>
        <pc:sldMkLst>
          <pc:docMk/>
          <pc:sldMk cId="4228770405" sldId="280"/>
        </pc:sldMkLst>
        <pc:spChg chg="add del mod">
          <ac:chgData name="James Angus" userId="047ea1ced8c27571" providerId="LiveId" clId="{C26CF7B8-BCF4-4F87-938D-E3EC82EE670C}" dt="2024-05-02T10:09:47.853" v="7190" actId="478"/>
          <ac:spMkLst>
            <pc:docMk/>
            <pc:sldMk cId="4228770405" sldId="280"/>
            <ac:spMk id="3" creationId="{B2F105B2-FB3E-A18D-4759-2ECA45265CBF}"/>
          </ac:spMkLst>
        </pc:spChg>
        <pc:spChg chg="mod">
          <ac:chgData name="James Angus" userId="047ea1ced8c27571" providerId="LiveId" clId="{C26CF7B8-BCF4-4F87-938D-E3EC82EE670C}" dt="2024-05-01T14:58:30.194" v="4827" actId="20577"/>
          <ac:spMkLst>
            <pc:docMk/>
            <pc:sldMk cId="4228770405" sldId="280"/>
            <ac:spMk id="4" creationId="{B8095262-41ED-FB2C-363D-18A614521C9E}"/>
          </ac:spMkLst>
        </pc:spChg>
        <pc:picChg chg="add del mod">
          <ac:chgData name="James Angus" userId="047ea1ced8c27571" providerId="LiveId" clId="{C26CF7B8-BCF4-4F87-938D-E3EC82EE670C}" dt="2024-05-01T12:54:38.837" v="2702" actId="478"/>
          <ac:picMkLst>
            <pc:docMk/>
            <pc:sldMk cId="4228770405" sldId="280"/>
            <ac:picMk id="4" creationId="{04CE64A4-6EDA-FC5F-6267-6E85D750A71F}"/>
          </ac:picMkLst>
        </pc:picChg>
      </pc:sldChg>
      <pc:sldChg chg="del">
        <pc:chgData name="James Angus" userId="047ea1ced8c27571" providerId="LiveId" clId="{C26CF7B8-BCF4-4F87-938D-E3EC82EE670C}" dt="2024-05-01T14:54:09.999" v="4726" actId="2696"/>
        <pc:sldMkLst>
          <pc:docMk/>
          <pc:sldMk cId="209416433" sldId="281"/>
        </pc:sldMkLst>
      </pc:sldChg>
      <pc:sldChg chg="addSp delSp modSp mod">
        <pc:chgData name="James Angus" userId="047ea1ced8c27571" providerId="LiveId" clId="{C26CF7B8-BCF4-4F87-938D-E3EC82EE670C}" dt="2024-05-02T10:09:53.298" v="7192" actId="478"/>
        <pc:sldMkLst>
          <pc:docMk/>
          <pc:sldMk cId="2063304660" sldId="282"/>
        </pc:sldMkLst>
        <pc:spChg chg="mod">
          <ac:chgData name="James Angus" userId="047ea1ced8c27571" providerId="LiveId" clId="{C26CF7B8-BCF4-4F87-938D-E3EC82EE670C}" dt="2024-05-01T19:24:42.802" v="5616" actId="20577"/>
          <ac:spMkLst>
            <pc:docMk/>
            <pc:sldMk cId="2063304660" sldId="282"/>
            <ac:spMk id="2" creationId="{C9D160B8-9E7F-F75A-0C93-A195E12E5945}"/>
          </ac:spMkLst>
        </pc:spChg>
        <pc:spChg chg="add del mod">
          <ac:chgData name="James Angus" userId="047ea1ced8c27571" providerId="LiveId" clId="{C26CF7B8-BCF4-4F87-938D-E3EC82EE670C}" dt="2024-05-01T19:32:58.191" v="5626" actId="478"/>
          <ac:spMkLst>
            <pc:docMk/>
            <pc:sldMk cId="2063304660" sldId="282"/>
            <ac:spMk id="3" creationId="{0D721A11-04F4-A2D9-0A40-265540BFE816}"/>
          </ac:spMkLst>
        </pc:spChg>
        <pc:spChg chg="add del mod">
          <ac:chgData name="James Angus" userId="047ea1ced8c27571" providerId="LiveId" clId="{C26CF7B8-BCF4-4F87-938D-E3EC82EE670C}" dt="2024-05-02T10:09:53.298" v="7192" actId="478"/>
          <ac:spMkLst>
            <pc:docMk/>
            <pc:sldMk cId="2063304660" sldId="282"/>
            <ac:spMk id="7" creationId="{F1767BBB-C709-EC5B-E576-9F42F39F62FD}"/>
          </ac:spMkLst>
        </pc:spChg>
        <pc:picChg chg="add del">
          <ac:chgData name="James Angus" userId="047ea1ced8c27571" providerId="LiveId" clId="{C26CF7B8-BCF4-4F87-938D-E3EC82EE670C}" dt="2024-05-01T13:50:08.676" v="4234" actId="478"/>
          <ac:picMkLst>
            <pc:docMk/>
            <pc:sldMk cId="2063304660" sldId="282"/>
            <ac:picMk id="5" creationId="{35D2C923-994F-7ACB-6B58-8270F6137F63}"/>
          </ac:picMkLst>
        </pc:picChg>
        <pc:picChg chg="mod">
          <ac:chgData name="James Angus" userId="047ea1ced8c27571" providerId="LiveId" clId="{C26CF7B8-BCF4-4F87-938D-E3EC82EE670C}" dt="2024-05-01T14:56:07.959" v="4755" actId="1076"/>
          <ac:picMkLst>
            <pc:docMk/>
            <pc:sldMk cId="2063304660" sldId="282"/>
            <ac:picMk id="12" creationId="{433A026F-96F9-5FD8-F271-6026C06A0C1D}"/>
          </ac:picMkLst>
        </pc:picChg>
      </pc:sldChg>
      <pc:sldChg chg="addSp modSp mod ord modShow">
        <pc:chgData name="James Angus" userId="047ea1ced8c27571" providerId="LiveId" clId="{C26CF7B8-BCF4-4F87-938D-E3EC82EE670C}" dt="2024-05-01T13:02:45.670" v="3155"/>
        <pc:sldMkLst>
          <pc:docMk/>
          <pc:sldMk cId="1510700583" sldId="283"/>
        </pc:sldMkLst>
        <pc:spChg chg="add mod">
          <ac:chgData name="James Angus" userId="047ea1ced8c27571" providerId="LiveId" clId="{C26CF7B8-BCF4-4F87-938D-E3EC82EE670C}" dt="2024-05-01T13:01:46.778" v="3151" actId="20577"/>
          <ac:spMkLst>
            <pc:docMk/>
            <pc:sldMk cId="1510700583" sldId="283"/>
            <ac:spMk id="5" creationId="{7707D141-FA55-1704-C42A-F799A2381FDD}"/>
          </ac:spMkLst>
        </pc:spChg>
        <pc:picChg chg="mod">
          <ac:chgData name="James Angus" userId="047ea1ced8c27571" providerId="LiveId" clId="{C26CF7B8-BCF4-4F87-938D-E3EC82EE670C}" dt="2024-05-01T12:58:15.524" v="3022" actId="1076"/>
          <ac:picMkLst>
            <pc:docMk/>
            <pc:sldMk cId="1510700583" sldId="283"/>
            <ac:picMk id="3" creationId="{183EBE91-B444-51C3-ADC2-D391BBF1FFE2}"/>
          </ac:picMkLst>
        </pc:picChg>
        <pc:picChg chg="mod">
          <ac:chgData name="James Angus" userId="047ea1ced8c27571" providerId="LiveId" clId="{C26CF7B8-BCF4-4F87-938D-E3EC82EE670C}" dt="2024-05-01T12:58:14.033" v="3021" actId="1076"/>
          <ac:picMkLst>
            <pc:docMk/>
            <pc:sldMk cId="1510700583" sldId="283"/>
            <ac:picMk id="4" creationId="{031F1C62-9AE8-3BB8-E603-FE22F301E201}"/>
          </ac:picMkLst>
        </pc:picChg>
      </pc:sldChg>
      <pc:sldChg chg="modSp new mod ord">
        <pc:chgData name="James Angus" userId="047ea1ced8c27571" providerId="LiveId" clId="{C26CF7B8-BCF4-4F87-938D-E3EC82EE670C}" dt="2024-05-01T12:16:26.477" v="2352" actId="20577"/>
        <pc:sldMkLst>
          <pc:docMk/>
          <pc:sldMk cId="2348012990" sldId="284"/>
        </pc:sldMkLst>
        <pc:spChg chg="mod">
          <ac:chgData name="James Angus" userId="047ea1ced8c27571" providerId="LiveId" clId="{C26CF7B8-BCF4-4F87-938D-E3EC82EE670C}" dt="2024-05-01T12:13:25.609" v="2328" actId="20577"/>
          <ac:spMkLst>
            <pc:docMk/>
            <pc:sldMk cId="2348012990" sldId="284"/>
            <ac:spMk id="2" creationId="{09D03066-6339-4002-3581-BB6F71C2F07F}"/>
          </ac:spMkLst>
        </pc:spChg>
        <pc:spChg chg="mod">
          <ac:chgData name="James Angus" userId="047ea1ced8c27571" providerId="LiveId" clId="{C26CF7B8-BCF4-4F87-938D-E3EC82EE670C}" dt="2024-05-01T12:16:26.477" v="2352" actId="20577"/>
          <ac:spMkLst>
            <pc:docMk/>
            <pc:sldMk cId="2348012990" sldId="284"/>
            <ac:spMk id="3" creationId="{36D197FF-2AAD-9682-8974-2C0D6F2E74A7}"/>
          </ac:spMkLst>
        </pc:spChg>
      </pc:sldChg>
      <pc:sldChg chg="addSp delSp modSp mod">
        <pc:chgData name="James Angus" userId="047ea1ced8c27571" providerId="LiveId" clId="{C26CF7B8-BCF4-4F87-938D-E3EC82EE670C}" dt="2024-05-02T10:09:17.007" v="7189" actId="47"/>
        <pc:sldMkLst>
          <pc:docMk/>
          <pc:sldMk cId="2348012990" sldId="285"/>
        </pc:sldMkLst>
        <pc:spChg chg="mod">
          <ac:chgData name="James Angus" userId="047ea1ced8c27571" providerId="LiveId" clId="{C26CF7B8-BCF4-4F87-938D-E3EC82EE670C}" dt="2024-05-01T14:58:35.819" v="4836" actId="20577"/>
          <ac:spMkLst>
            <pc:docMk/>
            <pc:sldMk cId="2348012990" sldId="285"/>
            <ac:spMk id="2" creationId="{09D03066-6339-4002-3581-BB6F71C2F07F}"/>
          </ac:spMkLst>
        </pc:spChg>
        <pc:spChg chg="del mod">
          <ac:chgData name="James Angus" userId="047ea1ced8c27571" providerId="LiveId" clId="{C26CF7B8-BCF4-4F87-938D-E3EC82EE670C}" dt="2024-05-01T12:30:50.265" v="2388" actId="478"/>
          <ac:spMkLst>
            <pc:docMk/>
            <pc:sldMk cId="2348012990" sldId="285"/>
            <ac:spMk id="3" creationId="{36D197FF-2AAD-9682-8974-2C0D6F2E74A7}"/>
          </ac:spMkLst>
        </pc:spChg>
        <pc:spChg chg="add del mod">
          <ac:chgData name="James Angus" userId="047ea1ced8c27571" providerId="LiveId" clId="{C26CF7B8-BCF4-4F87-938D-E3EC82EE670C}" dt="2024-05-02T10:09:17.007" v="7189" actId="47"/>
          <ac:spMkLst>
            <pc:docMk/>
            <pc:sldMk cId="2348012990" sldId="285"/>
            <ac:spMk id="4" creationId="{AEB66591-37DF-BEF0-4CE5-095B4DC3F3AA}"/>
          </ac:spMkLst>
        </pc:spChg>
        <pc:spChg chg="add del mod">
          <ac:chgData name="James Angus" userId="047ea1ced8c27571" providerId="LiveId" clId="{C26CF7B8-BCF4-4F87-938D-E3EC82EE670C}" dt="2024-05-01T12:30:51.811" v="2389" actId="478"/>
          <ac:spMkLst>
            <pc:docMk/>
            <pc:sldMk cId="2348012990" sldId="285"/>
            <ac:spMk id="6" creationId="{55EF5FAB-12F1-2CF4-4B72-072FF0DC6C68}"/>
          </ac:spMkLst>
        </pc:spChg>
        <pc:spChg chg="add del mod">
          <ac:chgData name="James Angus" userId="047ea1ced8c27571" providerId="LiveId" clId="{C26CF7B8-BCF4-4F87-938D-E3EC82EE670C}" dt="2024-05-01T19:18:53.233" v="5615" actId="478"/>
          <ac:spMkLst>
            <pc:docMk/>
            <pc:sldMk cId="2348012990" sldId="285"/>
            <ac:spMk id="7" creationId="{C4041E8E-905A-BBB0-06FF-8389C0DEEDB3}"/>
          </ac:spMkLst>
        </pc:spChg>
        <pc:picChg chg="mod">
          <ac:chgData name="James Angus" userId="047ea1ced8c27571" providerId="LiveId" clId="{C26CF7B8-BCF4-4F87-938D-E3EC82EE670C}" dt="2024-05-01T14:54:48.988" v="4740" actId="1076"/>
          <ac:picMkLst>
            <pc:docMk/>
            <pc:sldMk cId="2348012990" sldId="285"/>
            <ac:picMk id="4" creationId="{9E24E23D-6299-C19E-8F57-234C5A7F3ACD}"/>
          </ac:picMkLst>
        </pc:picChg>
      </pc:sldChg>
      <pc:sldChg chg="addSp delSp modSp mod">
        <pc:chgData name="James Angus" userId="047ea1ced8c27571" providerId="LiveId" clId="{C26CF7B8-BCF4-4F87-938D-E3EC82EE670C}" dt="2024-05-01T14:55:48.836" v="4754" actId="20578"/>
        <pc:sldMkLst>
          <pc:docMk/>
          <pc:sldMk cId="823085848" sldId="286"/>
        </pc:sldMkLst>
        <pc:spChg chg="mod">
          <ac:chgData name="James Angus" userId="047ea1ced8c27571" providerId="LiveId" clId="{C26CF7B8-BCF4-4F87-938D-E3EC82EE670C}" dt="2024-05-01T14:55:48.836" v="4754" actId="20578"/>
          <ac:spMkLst>
            <pc:docMk/>
            <pc:sldMk cId="823085848" sldId="286"/>
            <ac:spMk id="2" creationId="{3107A753-7A9D-5265-2C2B-1C56593AD3F7}"/>
          </ac:spMkLst>
        </pc:spChg>
        <pc:spChg chg="mod">
          <ac:chgData name="James Angus" userId="047ea1ced8c27571" providerId="LiveId" clId="{C26CF7B8-BCF4-4F87-938D-E3EC82EE670C}" dt="2024-05-01T13:12:15.997" v="3548" actId="14100"/>
          <ac:spMkLst>
            <pc:docMk/>
            <pc:sldMk cId="823085848" sldId="286"/>
            <ac:spMk id="5" creationId="{7707D141-FA55-1704-C42A-F799A2381FDD}"/>
          </ac:spMkLst>
        </pc:spChg>
        <pc:spChg chg="add del mod">
          <ac:chgData name="James Angus" userId="047ea1ced8c27571" providerId="LiveId" clId="{C26CF7B8-BCF4-4F87-938D-E3EC82EE670C}" dt="2024-05-01T13:00:50.752" v="3119" actId="478"/>
          <ac:spMkLst>
            <pc:docMk/>
            <pc:sldMk cId="823085848" sldId="286"/>
            <ac:spMk id="8" creationId="{CD6E1462-78A3-4EE1-BAAA-D823CCAC8934}"/>
          </ac:spMkLst>
        </pc:spChg>
        <pc:picChg chg="del">
          <ac:chgData name="James Angus" userId="047ea1ced8c27571" providerId="LiveId" clId="{C26CF7B8-BCF4-4F87-938D-E3EC82EE670C}" dt="2024-05-01T13:00:48.794" v="3118" actId="478"/>
          <ac:picMkLst>
            <pc:docMk/>
            <pc:sldMk cId="823085848" sldId="286"/>
            <ac:picMk id="3" creationId="{183EBE91-B444-51C3-ADC2-D391BBF1FFE2}"/>
          </ac:picMkLst>
        </pc:picChg>
        <pc:picChg chg="del">
          <ac:chgData name="James Angus" userId="047ea1ced8c27571" providerId="LiveId" clId="{C26CF7B8-BCF4-4F87-938D-E3EC82EE670C}" dt="2024-05-01T13:00:47.673" v="3117" actId="478"/>
          <ac:picMkLst>
            <pc:docMk/>
            <pc:sldMk cId="823085848" sldId="286"/>
            <ac:picMk id="4" creationId="{031F1C62-9AE8-3BB8-E603-FE22F301E201}"/>
          </ac:picMkLst>
        </pc:picChg>
        <pc:picChg chg="mod">
          <ac:chgData name="James Angus" userId="047ea1ced8c27571" providerId="LiveId" clId="{C26CF7B8-BCF4-4F87-938D-E3EC82EE670C}" dt="2024-05-01T14:55:41.595" v="4753" actId="1076"/>
          <ac:picMkLst>
            <pc:docMk/>
            <pc:sldMk cId="823085848" sldId="286"/>
            <ac:picMk id="6" creationId="{77DFD566-9B47-F622-84F3-E088BA1ADC2E}"/>
          </ac:picMkLst>
        </pc:picChg>
      </pc:sldChg>
      <pc:sldChg chg="addSp delSp modSp mod ord">
        <pc:chgData name="James Angus" userId="047ea1ced8c27571" providerId="LiveId" clId="{C26CF7B8-BCF4-4F87-938D-E3EC82EE670C}" dt="2024-05-02T10:15:02.200" v="7213" actId="14100"/>
        <pc:sldMkLst>
          <pc:docMk/>
          <pc:sldMk cId="1304080360" sldId="287"/>
        </pc:sldMkLst>
        <pc:spChg chg="mod">
          <ac:chgData name="James Angus" userId="047ea1ced8c27571" providerId="LiveId" clId="{C26CF7B8-BCF4-4F87-938D-E3EC82EE670C}" dt="2024-05-01T14:58:03.420" v="4806" actId="20577"/>
          <ac:spMkLst>
            <pc:docMk/>
            <pc:sldMk cId="1304080360" sldId="287"/>
            <ac:spMk id="2" creationId="{8E010EA2-97BD-0977-57D9-2570A1A5B17C}"/>
          </ac:spMkLst>
        </pc:spChg>
        <pc:spChg chg="add del">
          <ac:chgData name="James Angus" userId="047ea1ced8c27571" providerId="LiveId" clId="{C26CF7B8-BCF4-4F87-938D-E3EC82EE670C}" dt="2024-05-01T14:35:23.430" v="4346" actId="22"/>
          <ac:spMkLst>
            <pc:docMk/>
            <pc:sldMk cId="1304080360" sldId="287"/>
            <ac:spMk id="6" creationId="{D4E3C79F-9278-98B1-1A75-F49858E39A42}"/>
          </ac:spMkLst>
        </pc:spChg>
        <pc:picChg chg="mod">
          <ac:chgData name="James Angus" userId="047ea1ced8c27571" providerId="LiveId" clId="{C26CF7B8-BCF4-4F87-938D-E3EC82EE670C}" dt="2024-05-01T14:58:05.199" v="4807" actId="1076"/>
          <ac:picMkLst>
            <pc:docMk/>
            <pc:sldMk cId="1304080360" sldId="287"/>
            <ac:picMk id="3" creationId="{B06463BB-F8E1-41B5-B0D1-4889953A52C5}"/>
          </ac:picMkLst>
        </pc:picChg>
        <pc:picChg chg="mod">
          <ac:chgData name="James Angus" userId="047ea1ced8c27571" providerId="LiveId" clId="{C26CF7B8-BCF4-4F87-938D-E3EC82EE670C}" dt="2024-05-02T10:14:55.674" v="7210" actId="1076"/>
          <ac:picMkLst>
            <pc:docMk/>
            <pc:sldMk cId="1304080360" sldId="287"/>
            <ac:picMk id="4" creationId="{20D94E6F-DE9D-7E02-E792-977FDCB66A1B}"/>
          </ac:picMkLst>
        </pc:picChg>
        <pc:picChg chg="mod">
          <ac:chgData name="James Angus" userId="047ea1ced8c27571" providerId="LiveId" clId="{C26CF7B8-BCF4-4F87-938D-E3EC82EE670C}" dt="2024-05-02T10:15:02.200" v="7213" actId="14100"/>
          <ac:picMkLst>
            <pc:docMk/>
            <pc:sldMk cId="1304080360" sldId="287"/>
            <ac:picMk id="6" creationId="{B125CEDE-42F1-FC36-9800-9112E656844F}"/>
          </ac:picMkLst>
        </pc:picChg>
      </pc:sldChg>
      <pc:sldChg chg="addSp delSp modSp mod ord modNotesTx">
        <pc:chgData name="James Angus" userId="047ea1ced8c27571" providerId="LiveId" clId="{C26CF7B8-BCF4-4F87-938D-E3EC82EE670C}" dt="2024-05-02T10:14:24.654" v="7207" actId="1076"/>
        <pc:sldMkLst>
          <pc:docMk/>
          <pc:sldMk cId="1157599210" sldId="288"/>
        </pc:sldMkLst>
        <pc:spChg chg="mod">
          <ac:chgData name="James Angus" userId="047ea1ced8c27571" providerId="LiveId" clId="{C26CF7B8-BCF4-4F87-938D-E3EC82EE670C}" dt="2024-05-02T07:57:46.724" v="6031" actId="20577"/>
          <ac:spMkLst>
            <pc:docMk/>
            <pc:sldMk cId="1157599210" sldId="288"/>
            <ac:spMk id="2" creationId="{2E8118ED-9B23-DDE5-0A5C-40508F272F43}"/>
          </ac:spMkLst>
        </pc:spChg>
        <pc:spChg chg="del">
          <ac:chgData name="James Angus" userId="047ea1ced8c27571" providerId="LiveId" clId="{C26CF7B8-BCF4-4F87-938D-E3EC82EE670C}" dt="2024-05-01T14:06:57.603" v="4327" actId="478"/>
          <ac:spMkLst>
            <pc:docMk/>
            <pc:sldMk cId="1157599210" sldId="288"/>
            <ac:spMk id="3" creationId="{ECB84A2C-8F0C-6C56-8846-332470A91EFF}"/>
          </ac:spMkLst>
        </pc:spChg>
        <pc:picChg chg="add del mod">
          <ac:chgData name="James Angus" userId="047ea1ced8c27571" providerId="LiveId" clId="{C26CF7B8-BCF4-4F87-938D-E3EC82EE670C}" dt="2024-05-01T18:08:14.496" v="5473" actId="478"/>
          <ac:picMkLst>
            <pc:docMk/>
            <pc:sldMk cId="1157599210" sldId="288"/>
            <ac:picMk id="4" creationId="{43943FCC-5308-AEF6-EA07-87A9723DE3F5}"/>
          </ac:picMkLst>
        </pc:picChg>
        <pc:picChg chg="add mod modCrop">
          <ac:chgData name="James Angus" userId="047ea1ced8c27571" providerId="LiveId" clId="{C26CF7B8-BCF4-4F87-938D-E3EC82EE670C}" dt="2024-05-02T10:14:24.654" v="7207" actId="1076"/>
          <ac:picMkLst>
            <pc:docMk/>
            <pc:sldMk cId="1157599210" sldId="288"/>
            <ac:picMk id="4" creationId="{75EAC945-D264-8898-7123-B9146183FDD3}"/>
          </ac:picMkLst>
        </pc:picChg>
        <pc:picChg chg="add del mod modCrop">
          <ac:chgData name="James Angus" userId="047ea1ced8c27571" providerId="LiveId" clId="{C26CF7B8-BCF4-4F87-938D-E3EC82EE670C}" dt="2024-05-01T16:44:22.089" v="5388" actId="478"/>
          <ac:picMkLst>
            <pc:docMk/>
            <pc:sldMk cId="1157599210" sldId="288"/>
            <ac:picMk id="4" creationId="{E2486B77-F279-7B49-A83E-EBC8259863E3}"/>
          </ac:picMkLst>
        </pc:picChg>
        <pc:picChg chg="add del mod">
          <ac:chgData name="James Angus" userId="047ea1ced8c27571" providerId="LiveId" clId="{C26CF7B8-BCF4-4F87-938D-E3EC82EE670C}" dt="2024-05-01T16:47:09.605" v="5394" actId="478"/>
          <ac:picMkLst>
            <pc:docMk/>
            <pc:sldMk cId="1157599210" sldId="288"/>
            <ac:picMk id="5" creationId="{2DEBB6DF-8E46-3AD6-39BF-AFB1900CFF3D}"/>
          </ac:picMkLst>
        </pc:picChg>
        <pc:picChg chg="add del mod">
          <ac:chgData name="James Angus" userId="047ea1ced8c27571" providerId="LiveId" clId="{C26CF7B8-BCF4-4F87-938D-E3EC82EE670C}" dt="2024-05-01T14:46:36.541" v="4535" actId="478"/>
          <ac:picMkLst>
            <pc:docMk/>
            <pc:sldMk cId="1157599210" sldId="288"/>
            <ac:picMk id="5" creationId="{46D6242C-DE04-AA4F-641F-8A748A0BB58C}"/>
          </ac:picMkLst>
        </pc:picChg>
        <pc:picChg chg="add mod modCrop">
          <ac:chgData name="James Angus" userId="047ea1ced8c27571" providerId="LiveId" clId="{C26CF7B8-BCF4-4F87-938D-E3EC82EE670C}" dt="2024-05-02T07:57:18.504" v="5974" actId="1076"/>
          <ac:picMkLst>
            <pc:docMk/>
            <pc:sldMk cId="1157599210" sldId="288"/>
            <ac:picMk id="5" creationId="{4806561C-3598-6590-EFD0-69AC8A366B98}"/>
          </ac:picMkLst>
        </pc:picChg>
        <pc:picChg chg="add del mod">
          <ac:chgData name="James Angus" userId="047ea1ced8c27571" providerId="LiveId" clId="{C26CF7B8-BCF4-4F87-938D-E3EC82EE670C}" dt="2024-05-01T18:53:52.745" v="5565" actId="478"/>
          <ac:picMkLst>
            <pc:docMk/>
            <pc:sldMk cId="1157599210" sldId="288"/>
            <ac:picMk id="6" creationId="{7B8649A9-D84D-AFFB-39F0-2BDA39C357BF}"/>
          </ac:picMkLst>
        </pc:picChg>
        <pc:picChg chg="add del mod modCrop">
          <ac:chgData name="James Angus" userId="047ea1ced8c27571" providerId="LiveId" clId="{C26CF7B8-BCF4-4F87-938D-E3EC82EE670C}" dt="2024-05-02T07:56:19.494" v="5962" actId="478"/>
          <ac:picMkLst>
            <pc:docMk/>
            <pc:sldMk cId="1157599210" sldId="288"/>
            <ac:picMk id="8" creationId="{B5935658-8213-DCAA-6FF5-7C3210EA4D64}"/>
          </ac:picMkLst>
        </pc:picChg>
      </pc:sldChg>
      <pc:sldChg chg="modSp new del mod">
        <pc:chgData name="James Angus" userId="047ea1ced8c27571" providerId="LiveId" clId="{C26CF7B8-BCF4-4F87-938D-E3EC82EE670C}" dt="2024-05-01T14:41:29.174" v="4477" actId="2696"/>
        <pc:sldMkLst>
          <pc:docMk/>
          <pc:sldMk cId="2814280782" sldId="289"/>
        </pc:sldMkLst>
        <pc:spChg chg="mod">
          <ac:chgData name="James Angus" userId="047ea1ced8c27571" providerId="LiveId" clId="{C26CF7B8-BCF4-4F87-938D-E3EC82EE670C}" dt="2024-05-01T14:40:47.295" v="4469" actId="20577"/>
          <ac:spMkLst>
            <pc:docMk/>
            <pc:sldMk cId="2814280782" sldId="289"/>
            <ac:spMk id="2" creationId="{8168A10E-8382-7628-FF84-082EEAC42BCA}"/>
          </ac:spMkLst>
        </pc:spChg>
        <pc:spChg chg="mod">
          <ac:chgData name="James Angus" userId="047ea1ced8c27571" providerId="LiveId" clId="{C26CF7B8-BCF4-4F87-938D-E3EC82EE670C}" dt="2024-05-01T14:38:25.701" v="4443" actId="20577"/>
          <ac:spMkLst>
            <pc:docMk/>
            <pc:sldMk cId="2814280782" sldId="289"/>
            <ac:spMk id="3" creationId="{9787D1C1-F774-D88A-294B-1682CA8971C0}"/>
          </ac:spMkLst>
        </pc:spChg>
      </pc:sldChg>
      <pc:sldChg chg="addSp delSp modSp mod ord modTransition">
        <pc:chgData name="James Angus" userId="047ea1ced8c27571" providerId="LiveId" clId="{C26CF7B8-BCF4-4F87-938D-E3EC82EE670C}" dt="2024-05-02T08:16:27.632" v="6053" actId="165"/>
        <pc:sldMkLst>
          <pc:docMk/>
          <pc:sldMk cId="4076076553" sldId="289"/>
        </pc:sldMkLst>
        <pc:spChg chg="mod">
          <ac:chgData name="James Angus" userId="047ea1ced8c27571" providerId="LiveId" clId="{C26CF7B8-BCF4-4F87-938D-E3EC82EE670C}" dt="2024-05-01T18:21:32.678" v="5543" actId="20577"/>
          <ac:spMkLst>
            <pc:docMk/>
            <pc:sldMk cId="4076076553" sldId="289"/>
            <ac:spMk id="2" creationId="{6584E831-0C91-0444-964C-C8CA38B32AFD}"/>
          </ac:spMkLst>
        </pc:spChg>
        <pc:spChg chg="del">
          <ac:chgData name="James Angus" userId="047ea1ced8c27571" providerId="LiveId" clId="{C26CF7B8-BCF4-4F87-938D-E3EC82EE670C}" dt="2024-05-01T18:21:26.467" v="5540" actId="478"/>
          <ac:spMkLst>
            <pc:docMk/>
            <pc:sldMk cId="4076076553" sldId="289"/>
            <ac:spMk id="3" creationId="{99588167-0C2B-1624-94D8-6836427D9792}"/>
          </ac:spMkLst>
        </pc:spChg>
        <pc:grpChg chg="add del mod">
          <ac:chgData name="James Angus" userId="047ea1ced8c27571" providerId="LiveId" clId="{C26CF7B8-BCF4-4F87-938D-E3EC82EE670C}" dt="2024-05-02T08:16:27.632" v="6053" actId="165"/>
          <ac:grpSpMkLst>
            <pc:docMk/>
            <pc:sldMk cId="4076076553" sldId="289"/>
            <ac:grpSpMk id="19" creationId="{521DEB6B-2B3D-E218-2C50-3CA94C3CA9CE}"/>
          </ac:grpSpMkLst>
        </pc:grpChg>
        <pc:picChg chg="add del mod modCrop">
          <ac:chgData name="James Angus" userId="047ea1ced8c27571" providerId="LiveId" clId="{C26CF7B8-BCF4-4F87-938D-E3EC82EE670C}" dt="2024-05-02T07:23:30.905" v="5857" actId="478"/>
          <ac:picMkLst>
            <pc:docMk/>
            <pc:sldMk cId="4076076553" sldId="289"/>
            <ac:picMk id="4" creationId="{A0578121-CE0B-3C4D-71D1-86D1F0BD166E}"/>
          </ac:picMkLst>
        </pc:picChg>
        <pc:picChg chg="add del mod">
          <ac:chgData name="James Angus" userId="047ea1ced8c27571" providerId="LiveId" clId="{C26CF7B8-BCF4-4F87-938D-E3EC82EE670C}" dt="2024-05-01T18:21:56.976" v="5546" actId="478"/>
          <ac:picMkLst>
            <pc:docMk/>
            <pc:sldMk cId="4076076553" sldId="289"/>
            <ac:picMk id="5" creationId="{872B0B64-4796-6DB6-979C-DBC778F38800}"/>
          </ac:picMkLst>
        </pc:picChg>
        <pc:picChg chg="add del mod modCrop">
          <ac:chgData name="James Angus" userId="047ea1ced8c27571" providerId="LiveId" clId="{C26CF7B8-BCF4-4F87-938D-E3EC82EE670C}" dt="2024-05-02T07:34:24.453" v="5901" actId="478"/>
          <ac:picMkLst>
            <pc:docMk/>
            <pc:sldMk cId="4076076553" sldId="289"/>
            <ac:picMk id="6" creationId="{9D9E0C2A-CE70-DB11-A35C-1B6D690D7199}"/>
          </ac:picMkLst>
        </pc:picChg>
        <pc:picChg chg="add del mod">
          <ac:chgData name="James Angus" userId="047ea1ced8c27571" providerId="LiveId" clId="{C26CF7B8-BCF4-4F87-938D-E3EC82EE670C}" dt="2024-05-01T18:32:56.956" v="5548" actId="478"/>
          <ac:picMkLst>
            <pc:docMk/>
            <pc:sldMk cId="4076076553" sldId="289"/>
            <ac:picMk id="7" creationId="{EC3E09F2-AD2A-4CB5-B842-2B27051E6C07}"/>
          </ac:picMkLst>
        </pc:picChg>
        <pc:picChg chg="add del mod modCrop">
          <ac:chgData name="James Angus" userId="047ea1ced8c27571" providerId="LiveId" clId="{C26CF7B8-BCF4-4F87-938D-E3EC82EE670C}" dt="2024-05-02T07:30:20.206" v="5875" actId="478"/>
          <ac:picMkLst>
            <pc:docMk/>
            <pc:sldMk cId="4076076553" sldId="289"/>
            <ac:picMk id="8" creationId="{11B5E9C0-5B90-08A2-51D7-ABB7A1AA5D9E}"/>
          </ac:picMkLst>
        </pc:picChg>
        <pc:picChg chg="add del mod modCrop">
          <ac:chgData name="James Angus" userId="047ea1ced8c27571" providerId="LiveId" clId="{C26CF7B8-BCF4-4F87-938D-E3EC82EE670C}" dt="2024-05-01T18:34:26.104" v="5556" actId="478"/>
          <ac:picMkLst>
            <pc:docMk/>
            <pc:sldMk cId="4076076553" sldId="289"/>
            <ac:picMk id="9" creationId="{D4DD5DEB-BA72-FDAC-E20B-22D60382761A}"/>
          </ac:picMkLst>
        </pc:picChg>
        <pc:picChg chg="add del mod">
          <ac:chgData name="James Angus" userId="047ea1ced8c27571" providerId="LiveId" clId="{C26CF7B8-BCF4-4F87-938D-E3EC82EE670C}" dt="2024-05-02T07:30:39.247" v="5877" actId="478"/>
          <ac:picMkLst>
            <pc:docMk/>
            <pc:sldMk cId="4076076553" sldId="289"/>
            <ac:picMk id="10" creationId="{D953AB15-F17D-1A3B-A95A-A1A5D3BCC6D9}"/>
          </ac:picMkLst>
        </pc:picChg>
        <pc:picChg chg="add del mod modCrop">
          <ac:chgData name="James Angus" userId="047ea1ced8c27571" providerId="LiveId" clId="{C26CF7B8-BCF4-4F87-938D-E3EC82EE670C}" dt="2024-05-02T07:17:54.033" v="5852" actId="478"/>
          <ac:picMkLst>
            <pc:docMk/>
            <pc:sldMk cId="4076076553" sldId="289"/>
            <ac:picMk id="11" creationId="{DDE068DC-382B-9901-B3DC-D8CB45BB7C6D}"/>
          </ac:picMkLst>
        </pc:picChg>
        <pc:picChg chg="add del mod modCrop">
          <ac:chgData name="James Angus" userId="047ea1ced8c27571" providerId="LiveId" clId="{C26CF7B8-BCF4-4F87-938D-E3EC82EE670C}" dt="2024-05-02T07:32:23.103" v="5884" actId="478"/>
          <ac:picMkLst>
            <pc:docMk/>
            <pc:sldMk cId="4076076553" sldId="289"/>
            <ac:picMk id="13" creationId="{E11023A2-D559-EA98-8A90-6C53A9A007C3}"/>
          </ac:picMkLst>
        </pc:picChg>
        <pc:picChg chg="add mod topLvl modCrop">
          <ac:chgData name="James Angus" userId="047ea1ced8c27571" providerId="LiveId" clId="{C26CF7B8-BCF4-4F87-938D-E3EC82EE670C}" dt="2024-05-02T08:16:27.632" v="6053" actId="165"/>
          <ac:picMkLst>
            <pc:docMk/>
            <pc:sldMk cId="4076076553" sldId="289"/>
            <ac:picMk id="15" creationId="{DD8B2E38-72A6-CC02-A26E-059A0553D020}"/>
          </ac:picMkLst>
        </pc:picChg>
        <pc:picChg chg="add mod topLvl modCrop">
          <ac:chgData name="James Angus" userId="047ea1ced8c27571" providerId="LiveId" clId="{C26CF7B8-BCF4-4F87-938D-E3EC82EE670C}" dt="2024-05-02T08:16:27.632" v="6053" actId="165"/>
          <ac:picMkLst>
            <pc:docMk/>
            <pc:sldMk cId="4076076553" sldId="289"/>
            <ac:picMk id="16" creationId="{64815962-18FF-4B12-64F9-B77AED095504}"/>
          </ac:picMkLst>
        </pc:picChg>
        <pc:picChg chg="add mod modCrop">
          <ac:chgData name="James Angus" userId="047ea1ced8c27571" providerId="LiveId" clId="{C26CF7B8-BCF4-4F87-938D-E3EC82EE670C}" dt="2024-05-02T07:35:05.897" v="5906" actId="14100"/>
          <ac:picMkLst>
            <pc:docMk/>
            <pc:sldMk cId="4076076553" sldId="289"/>
            <ac:picMk id="18" creationId="{56844CF4-5FB8-E366-6C21-AE1664C5F48B}"/>
          </ac:picMkLst>
        </pc:picChg>
      </pc:sldChg>
      <pc:sldChg chg="addSp delSp add del setBg delDesignElem">
        <pc:chgData name="James Angus" userId="047ea1ced8c27571" providerId="LiveId" clId="{C26CF7B8-BCF4-4F87-938D-E3EC82EE670C}" dt="2024-05-01T16:08:34.869" v="4957"/>
        <pc:sldMkLst>
          <pc:docMk/>
          <pc:sldMk cId="3749140657" sldId="290"/>
        </pc:sldMkLst>
        <pc:spChg chg="add del">
          <ac:chgData name="James Angus" userId="047ea1ced8c27571" providerId="LiveId" clId="{C26CF7B8-BCF4-4F87-938D-E3EC82EE670C}" dt="2024-05-01T16:08:34.869" v="4957"/>
          <ac:spMkLst>
            <pc:docMk/>
            <pc:sldMk cId="3749140657" sldId="290"/>
            <ac:spMk id="77" creationId="{325166D1-1B21-4128-AC42-61745528E4D6}"/>
          </ac:spMkLst>
        </pc:spChg>
        <pc:grpChg chg="add del">
          <ac:chgData name="James Angus" userId="047ea1ced8c27571" providerId="LiveId" clId="{C26CF7B8-BCF4-4F87-938D-E3EC82EE670C}" dt="2024-05-01T16:08:34.869" v="4957"/>
          <ac:grpSpMkLst>
            <pc:docMk/>
            <pc:sldMk cId="3749140657" sldId="290"/>
            <ac:grpSpMk id="79" creationId="{E6517BAC-C80F-4065-90D8-703493E0B353}"/>
          </ac:grpSpMkLst>
        </pc:grpChg>
      </pc:sldChg>
      <pc:sldChg chg="addSp delSp modSp add mod ord">
        <pc:chgData name="James Angus" userId="047ea1ced8c27571" providerId="LiveId" clId="{C26CF7B8-BCF4-4F87-938D-E3EC82EE670C}" dt="2024-05-01T16:10:51.643" v="4988"/>
        <pc:sldMkLst>
          <pc:docMk/>
          <pc:sldMk cId="4225797534" sldId="290"/>
        </pc:sldMkLst>
        <pc:spChg chg="add mod">
          <ac:chgData name="James Angus" userId="047ea1ced8c27571" providerId="LiveId" clId="{C26CF7B8-BCF4-4F87-938D-E3EC82EE670C}" dt="2024-05-01T16:10:51.643" v="4988"/>
          <ac:spMkLst>
            <pc:docMk/>
            <pc:sldMk cId="4225797534" sldId="290"/>
            <ac:spMk id="2" creationId="{CFE68DE8-ECD2-736D-D725-C597685A9A7E}"/>
          </ac:spMkLst>
        </pc:spChg>
        <pc:spChg chg="mod">
          <ac:chgData name="James Angus" userId="047ea1ced8c27571" providerId="LiveId" clId="{C26CF7B8-BCF4-4F87-938D-E3EC82EE670C}" dt="2024-05-01T16:08:58.756" v="4976" actId="20577"/>
          <ac:spMkLst>
            <pc:docMk/>
            <pc:sldMk cId="4225797534" sldId="290"/>
            <ac:spMk id="6" creationId="{099400A7-BDF4-4FF7-B39D-A8C47FD439A2}"/>
          </ac:spMkLst>
        </pc:spChg>
        <pc:spChg chg="del">
          <ac:chgData name="James Angus" userId="047ea1ced8c27571" providerId="LiveId" clId="{C26CF7B8-BCF4-4F87-938D-E3EC82EE670C}" dt="2024-05-01T16:10:44.820" v="4987" actId="478"/>
          <ac:spMkLst>
            <pc:docMk/>
            <pc:sldMk cId="4225797534" sldId="290"/>
            <ac:spMk id="40" creationId="{6B9B708D-56B2-48A0-B0FD-37D7C7D944A3}"/>
          </ac:spMkLst>
        </pc:spChg>
      </pc:sldChg>
      <pc:sldChg chg="delSp modSp add mod modShow">
        <pc:chgData name="James Angus" userId="047ea1ced8c27571" providerId="LiveId" clId="{C26CF7B8-BCF4-4F87-938D-E3EC82EE670C}" dt="2024-05-02T07:49:00.664" v="5961" actId="20577"/>
        <pc:sldMkLst>
          <pc:docMk/>
          <pc:sldMk cId="2649358894" sldId="291"/>
        </pc:sldMkLst>
        <pc:spChg chg="mod">
          <ac:chgData name="James Angus" userId="047ea1ced8c27571" providerId="LiveId" clId="{C26CF7B8-BCF4-4F87-938D-E3EC82EE670C}" dt="2024-05-01T19:12:07.772" v="5610" actId="20577"/>
          <ac:spMkLst>
            <pc:docMk/>
            <pc:sldMk cId="2649358894" sldId="291"/>
            <ac:spMk id="2" creationId="{B01D1B9A-2984-32E2-C319-F4A9D5AC810C}"/>
          </ac:spMkLst>
        </pc:spChg>
        <pc:spChg chg="mod">
          <ac:chgData name="James Angus" userId="047ea1ced8c27571" providerId="LiveId" clId="{C26CF7B8-BCF4-4F87-938D-E3EC82EE670C}" dt="2024-05-02T07:49:00.664" v="5961" actId="20577"/>
          <ac:spMkLst>
            <pc:docMk/>
            <pc:sldMk cId="2649358894" sldId="291"/>
            <ac:spMk id="3" creationId="{472225FD-6F49-F632-7624-208B052A637D}"/>
          </ac:spMkLst>
        </pc:spChg>
        <pc:spChg chg="del mod">
          <ac:chgData name="James Angus" userId="047ea1ced8c27571" providerId="LiveId" clId="{C26CF7B8-BCF4-4F87-938D-E3EC82EE670C}" dt="2024-05-01T16:18:49.184" v="5214" actId="478"/>
          <ac:spMkLst>
            <pc:docMk/>
            <pc:sldMk cId="2649358894" sldId="291"/>
            <ac:spMk id="4" creationId="{CA48402E-12F3-E836-AC23-73AAA838159F}"/>
          </ac:spMkLst>
        </pc:spChg>
        <pc:spChg chg="del">
          <ac:chgData name="James Angus" userId="047ea1ced8c27571" providerId="LiveId" clId="{C26CF7B8-BCF4-4F87-938D-E3EC82EE670C}" dt="2024-05-01T16:18:52.852" v="5216" actId="478"/>
          <ac:spMkLst>
            <pc:docMk/>
            <pc:sldMk cId="2649358894" sldId="291"/>
            <ac:spMk id="7" creationId="{F5D0663E-C7B9-5949-77BF-C5EFEB78D94F}"/>
          </ac:spMkLst>
        </pc:spChg>
        <pc:spChg chg="del mod">
          <ac:chgData name="James Angus" userId="047ea1ced8c27571" providerId="LiveId" clId="{C26CF7B8-BCF4-4F87-938D-E3EC82EE670C}" dt="2024-05-01T16:18:51.614" v="5215" actId="478"/>
          <ac:spMkLst>
            <pc:docMk/>
            <pc:sldMk cId="2649358894" sldId="291"/>
            <ac:spMk id="9" creationId="{09B83DF4-6C18-40CF-A153-0E7DF0F3BC65}"/>
          </ac:spMkLst>
        </pc:spChg>
      </pc:sldChg>
      <pc:sldChg chg="modSp new del mod">
        <pc:chgData name="James Angus" userId="047ea1ced8c27571" providerId="LiveId" clId="{C26CF7B8-BCF4-4F87-938D-E3EC82EE670C}" dt="2024-05-01T17:02:21.563" v="5467" actId="2696"/>
        <pc:sldMkLst>
          <pc:docMk/>
          <pc:sldMk cId="839789533" sldId="292"/>
        </pc:sldMkLst>
        <pc:spChg chg="mod">
          <ac:chgData name="James Angus" userId="047ea1ced8c27571" providerId="LiveId" clId="{C26CF7B8-BCF4-4F87-938D-E3EC82EE670C}" dt="2024-05-01T16:48:49.596" v="5466" actId="20577"/>
          <ac:spMkLst>
            <pc:docMk/>
            <pc:sldMk cId="839789533" sldId="292"/>
            <ac:spMk id="2" creationId="{5000AD78-AB0A-DE21-1CC8-DB69213ABF06}"/>
          </ac:spMkLst>
        </pc:spChg>
      </pc:sldChg>
      <pc:sldChg chg="modSp mod">
        <pc:chgData name="James Angus" userId="047ea1ced8c27571" providerId="LiveId" clId="{C26CF7B8-BCF4-4F87-938D-E3EC82EE670C}" dt="2024-05-02T09:18:34.775" v="7150" actId="20577"/>
        <pc:sldMkLst>
          <pc:docMk/>
          <pc:sldMk cId="3088663425" sldId="292"/>
        </pc:sldMkLst>
        <pc:spChg chg="mod">
          <ac:chgData name="James Angus" userId="047ea1ced8c27571" providerId="LiveId" clId="{C26CF7B8-BCF4-4F87-938D-E3EC82EE670C}" dt="2024-05-02T09:18:34.775" v="7150" actId="20577"/>
          <ac:spMkLst>
            <pc:docMk/>
            <pc:sldMk cId="3088663425" sldId="292"/>
            <ac:spMk id="3" creationId="{1098851A-093B-3BD3-FF1D-5BB5782A7DCC}"/>
          </ac:spMkLst>
        </pc:spChg>
      </pc:sldChg>
      <pc:sldChg chg="delSp mod">
        <pc:chgData name="James Angus" userId="047ea1ced8c27571" providerId="LiveId" clId="{C26CF7B8-BCF4-4F87-938D-E3EC82EE670C}" dt="2024-05-01T19:16:27.385" v="5614" actId="478"/>
        <pc:sldMkLst>
          <pc:docMk/>
          <pc:sldMk cId="1032807238" sldId="294"/>
        </pc:sldMkLst>
        <pc:spChg chg="del">
          <ac:chgData name="James Angus" userId="047ea1ced8c27571" providerId="LiveId" clId="{C26CF7B8-BCF4-4F87-938D-E3EC82EE670C}" dt="2024-05-01T19:16:27.385" v="5614" actId="478"/>
          <ac:spMkLst>
            <pc:docMk/>
            <pc:sldMk cId="1032807238" sldId="294"/>
            <ac:spMk id="7" creationId="{7707D141-FA55-1704-C42A-F799A2381FDD}"/>
          </ac:spMkLst>
        </pc:spChg>
      </pc:sldChg>
      <pc:sldChg chg="delSp modSp mod">
        <pc:chgData name="James Angus" userId="047ea1ced8c27571" providerId="LiveId" clId="{C26CF7B8-BCF4-4F87-938D-E3EC82EE670C}" dt="2024-05-02T10:14:14.949" v="7206" actId="14100"/>
        <pc:sldMkLst>
          <pc:docMk/>
          <pc:sldMk cId="3155506377" sldId="295"/>
        </pc:sldMkLst>
        <pc:spChg chg="mod">
          <ac:chgData name="James Angus" userId="047ea1ced8c27571" providerId="LiveId" clId="{C26CF7B8-BCF4-4F87-938D-E3EC82EE670C}" dt="2024-05-01T19:42:53.058" v="5683" actId="20577"/>
          <ac:spMkLst>
            <pc:docMk/>
            <pc:sldMk cId="3155506377" sldId="295"/>
            <ac:spMk id="2" creationId="{F1662E6C-8E67-622B-EED4-5A99FDBD5FA2}"/>
          </ac:spMkLst>
        </pc:spChg>
        <pc:spChg chg="del mod">
          <ac:chgData name="James Angus" userId="047ea1ced8c27571" providerId="LiveId" clId="{C26CF7B8-BCF4-4F87-938D-E3EC82EE670C}" dt="2024-05-01T19:44:11.112" v="5833" actId="478"/>
          <ac:spMkLst>
            <pc:docMk/>
            <pc:sldMk cId="3155506377" sldId="295"/>
            <ac:spMk id="5" creationId="{8FBF9AD6-5392-FEDE-6706-1664F574255D}"/>
          </ac:spMkLst>
        </pc:spChg>
        <pc:picChg chg="mod">
          <ac:chgData name="James Angus" userId="047ea1ced8c27571" providerId="LiveId" clId="{C26CF7B8-BCF4-4F87-938D-E3EC82EE670C}" dt="2024-05-02T10:14:14.949" v="7206" actId="14100"/>
          <ac:picMkLst>
            <pc:docMk/>
            <pc:sldMk cId="3155506377" sldId="295"/>
            <ac:picMk id="6" creationId="{A701B089-27DB-CD85-E8DE-03A66954DB38}"/>
          </ac:picMkLst>
        </pc:picChg>
      </pc:sldChg>
      <pc:sldChg chg="modSp mod">
        <pc:chgData name="James Angus" userId="047ea1ced8c27571" providerId="LiveId" clId="{C26CF7B8-BCF4-4F87-938D-E3EC82EE670C}" dt="2024-05-01T19:43:48.699" v="5832" actId="1076"/>
        <pc:sldMkLst>
          <pc:docMk/>
          <pc:sldMk cId="350858386" sldId="296"/>
        </pc:sldMkLst>
        <pc:spChg chg="mod">
          <ac:chgData name="James Angus" userId="047ea1ced8c27571" providerId="LiveId" clId="{C26CF7B8-BCF4-4F87-938D-E3EC82EE670C}" dt="2024-05-01T19:43:42.516" v="5830" actId="20577"/>
          <ac:spMkLst>
            <pc:docMk/>
            <pc:sldMk cId="350858386" sldId="296"/>
            <ac:spMk id="2" creationId="{D4626E30-330C-CE3B-E9E4-0F2D9D857852}"/>
          </ac:spMkLst>
        </pc:spChg>
        <pc:picChg chg="mod">
          <ac:chgData name="James Angus" userId="047ea1ced8c27571" providerId="LiveId" clId="{C26CF7B8-BCF4-4F87-938D-E3EC82EE670C}" dt="2024-05-01T19:43:48.699" v="5832" actId="1076"/>
          <ac:picMkLst>
            <pc:docMk/>
            <pc:sldMk cId="350858386" sldId="296"/>
            <ac:picMk id="4" creationId="{9EB9CD2F-3716-44ED-11B6-9EF255E41989}"/>
          </ac:picMkLst>
        </pc:picChg>
      </pc:sldChg>
      <pc:sldChg chg="addSp modSp add del">
        <pc:chgData name="James Angus" userId="047ea1ced8c27571" providerId="LiveId" clId="{C26CF7B8-BCF4-4F87-938D-E3EC82EE670C}" dt="2024-05-02T07:41:55.516" v="5910" actId="2696"/>
        <pc:sldMkLst>
          <pc:docMk/>
          <pc:sldMk cId="708500124" sldId="297"/>
        </pc:sldMkLst>
        <pc:grpChg chg="add mod">
          <ac:chgData name="James Angus" userId="047ea1ced8c27571" providerId="LiveId" clId="{C26CF7B8-BCF4-4F87-938D-E3EC82EE670C}" dt="2024-05-02T07:38:48.694" v="5909" actId="164"/>
          <ac:grpSpMkLst>
            <pc:docMk/>
            <pc:sldMk cId="708500124" sldId="297"/>
            <ac:grpSpMk id="3" creationId="{AD09A09C-D138-FA74-E1F0-2A5D360EEB58}"/>
          </ac:grpSpMkLst>
        </pc:grpChg>
        <pc:picChg chg="mod">
          <ac:chgData name="James Angus" userId="047ea1ced8c27571" providerId="LiveId" clId="{C26CF7B8-BCF4-4F87-938D-E3EC82EE670C}" dt="2024-05-02T07:38:48.694" v="5909" actId="164"/>
          <ac:picMkLst>
            <pc:docMk/>
            <pc:sldMk cId="708500124" sldId="297"/>
            <ac:picMk id="15" creationId="{DD8B2E38-72A6-CC02-A26E-059A0553D020}"/>
          </ac:picMkLst>
        </pc:picChg>
        <pc:picChg chg="mod">
          <ac:chgData name="James Angus" userId="047ea1ced8c27571" providerId="LiveId" clId="{C26CF7B8-BCF4-4F87-938D-E3EC82EE670C}" dt="2024-05-02T07:38:48.694" v="5909" actId="164"/>
          <ac:picMkLst>
            <pc:docMk/>
            <pc:sldMk cId="708500124" sldId="297"/>
            <ac:picMk id="16" creationId="{64815962-18FF-4B12-64F9-B77AED095504}"/>
          </ac:picMkLst>
        </pc:picChg>
      </pc:sldChg>
      <pc:sldChg chg="addSp delSp modSp add mod modTransition">
        <pc:chgData name="James Angus" userId="047ea1ced8c27571" providerId="LiveId" clId="{C26CF7B8-BCF4-4F87-938D-E3EC82EE670C}" dt="2024-05-02T09:37:29.547" v="7185" actId="1076"/>
        <pc:sldMkLst>
          <pc:docMk/>
          <pc:sldMk cId="900200443" sldId="297"/>
        </pc:sldMkLst>
        <pc:spChg chg="add del mod">
          <ac:chgData name="James Angus" userId="047ea1ced8c27571" providerId="LiveId" clId="{C26CF7B8-BCF4-4F87-938D-E3EC82EE670C}" dt="2024-05-02T09:30:22.571" v="7168" actId="478"/>
          <ac:spMkLst>
            <pc:docMk/>
            <pc:sldMk cId="900200443" sldId="297"/>
            <ac:spMk id="10" creationId="{D2754E5A-6A8F-BEE8-35A3-4ED96640DF08}"/>
          </ac:spMkLst>
        </pc:spChg>
        <pc:grpChg chg="del mod">
          <ac:chgData name="James Angus" userId="047ea1ced8c27571" providerId="LiveId" clId="{C26CF7B8-BCF4-4F87-938D-E3EC82EE670C}" dt="2024-05-02T08:16:20.875" v="6052" actId="165"/>
          <ac:grpSpMkLst>
            <pc:docMk/>
            <pc:sldMk cId="900200443" sldId="297"/>
            <ac:grpSpMk id="19" creationId="{521DEB6B-2B3D-E218-2C50-3CA94C3CA9CE}"/>
          </ac:grpSpMkLst>
        </pc:grpChg>
        <pc:picChg chg="add del mod modCrop">
          <ac:chgData name="James Angus" userId="047ea1ced8c27571" providerId="LiveId" clId="{C26CF7B8-BCF4-4F87-938D-E3EC82EE670C}" dt="2024-05-02T08:13:58.926" v="6036" actId="478"/>
          <ac:picMkLst>
            <pc:docMk/>
            <pc:sldMk cId="900200443" sldId="297"/>
            <ac:picMk id="4" creationId="{1ADB6551-8C08-A7A5-22BA-BF62B3EB055E}"/>
          </ac:picMkLst>
        </pc:picChg>
        <pc:picChg chg="add del mod modCrop">
          <ac:chgData name="James Angus" userId="047ea1ced8c27571" providerId="LiveId" clId="{C26CF7B8-BCF4-4F87-938D-E3EC82EE670C}" dt="2024-05-02T08:15:33.515" v="6043" actId="478"/>
          <ac:picMkLst>
            <pc:docMk/>
            <pc:sldMk cId="900200443" sldId="297"/>
            <ac:picMk id="6" creationId="{94F094F2-26BA-8717-D2E1-061318A59B88}"/>
          </ac:picMkLst>
        </pc:picChg>
        <pc:picChg chg="add del mod modCrop">
          <ac:chgData name="James Angus" userId="047ea1ced8c27571" providerId="LiveId" clId="{C26CF7B8-BCF4-4F87-938D-E3EC82EE670C}" dt="2024-05-02T09:15:45.368" v="7104" actId="478"/>
          <ac:picMkLst>
            <pc:docMk/>
            <pc:sldMk cId="900200443" sldId="297"/>
            <ac:picMk id="8" creationId="{C2F6435E-3D04-53A1-59CA-7BEDBAC40BD9}"/>
          </ac:picMkLst>
        </pc:picChg>
        <pc:picChg chg="add del mod modCrop">
          <ac:chgData name="James Angus" userId="047ea1ced8c27571" providerId="LiveId" clId="{C26CF7B8-BCF4-4F87-938D-E3EC82EE670C}" dt="2024-05-02T09:17:42.298" v="7125" actId="478"/>
          <ac:picMkLst>
            <pc:docMk/>
            <pc:sldMk cId="900200443" sldId="297"/>
            <ac:picMk id="9" creationId="{2B60E907-2A89-6A7B-EBB6-2AECDE6C4551}"/>
          </ac:picMkLst>
        </pc:picChg>
        <pc:picChg chg="add del mod">
          <ac:chgData name="James Angus" userId="047ea1ced8c27571" providerId="LiveId" clId="{C26CF7B8-BCF4-4F87-938D-E3EC82EE670C}" dt="2024-05-02T09:16:00.940" v="7106" actId="478"/>
          <ac:picMkLst>
            <pc:docMk/>
            <pc:sldMk cId="900200443" sldId="297"/>
            <ac:picMk id="12" creationId="{EE7BEBDE-A649-82AD-1D0A-BDC836098BA1}"/>
          </ac:picMkLst>
        </pc:picChg>
        <pc:picChg chg="add del mod modCrop">
          <ac:chgData name="James Angus" userId="047ea1ced8c27571" providerId="LiveId" clId="{C26CF7B8-BCF4-4F87-938D-E3EC82EE670C}" dt="2024-05-02T09:16:52.915" v="7117" actId="478"/>
          <ac:picMkLst>
            <pc:docMk/>
            <pc:sldMk cId="900200443" sldId="297"/>
            <ac:picMk id="14" creationId="{532BAF93-43C5-F7CA-0DDD-1E7C5AB315B6}"/>
          </ac:picMkLst>
        </pc:picChg>
        <pc:picChg chg="mod topLvl">
          <ac:chgData name="James Angus" userId="047ea1ced8c27571" providerId="LiveId" clId="{C26CF7B8-BCF4-4F87-938D-E3EC82EE670C}" dt="2024-05-02T08:16:20.875" v="6052" actId="165"/>
          <ac:picMkLst>
            <pc:docMk/>
            <pc:sldMk cId="900200443" sldId="297"/>
            <ac:picMk id="15" creationId="{DD8B2E38-72A6-CC02-A26E-059A0553D020}"/>
          </ac:picMkLst>
        </pc:picChg>
        <pc:picChg chg="mod topLvl">
          <ac:chgData name="James Angus" userId="047ea1ced8c27571" providerId="LiveId" clId="{C26CF7B8-BCF4-4F87-938D-E3EC82EE670C}" dt="2024-05-02T08:17:52.233" v="6070" actId="1076"/>
          <ac:picMkLst>
            <pc:docMk/>
            <pc:sldMk cId="900200443" sldId="297"/>
            <ac:picMk id="16" creationId="{64815962-18FF-4B12-64F9-B77AED095504}"/>
          </ac:picMkLst>
        </pc:picChg>
        <pc:picChg chg="del">
          <ac:chgData name="James Angus" userId="047ea1ced8c27571" providerId="LiveId" clId="{C26CF7B8-BCF4-4F87-938D-E3EC82EE670C}" dt="2024-05-02T07:42:08.563" v="5913" actId="478"/>
          <ac:picMkLst>
            <pc:docMk/>
            <pc:sldMk cId="900200443" sldId="297"/>
            <ac:picMk id="18" creationId="{56844CF4-5FB8-E366-6C21-AE1664C5F48B}"/>
          </ac:picMkLst>
        </pc:picChg>
        <pc:picChg chg="add del mod modCrop">
          <ac:chgData name="James Angus" userId="047ea1ced8c27571" providerId="LiveId" clId="{C26CF7B8-BCF4-4F87-938D-E3EC82EE670C}" dt="2024-05-02T09:36:19.045" v="7169" actId="478"/>
          <ac:picMkLst>
            <pc:docMk/>
            <pc:sldMk cId="900200443" sldId="297"/>
            <ac:picMk id="20" creationId="{1CB4FBA0-9ABC-1F04-1CAB-2A591D17F58D}"/>
          </ac:picMkLst>
        </pc:picChg>
        <pc:picChg chg="add del mod">
          <ac:chgData name="James Angus" userId="047ea1ced8c27571" providerId="LiveId" clId="{C26CF7B8-BCF4-4F87-938D-E3EC82EE670C}" dt="2024-05-02T09:36:31.712" v="7171" actId="478"/>
          <ac:picMkLst>
            <pc:docMk/>
            <pc:sldMk cId="900200443" sldId="297"/>
            <ac:picMk id="22" creationId="{86A25F8F-9A11-54FD-BDF0-49160753B6E8}"/>
          </ac:picMkLst>
        </pc:picChg>
        <pc:picChg chg="add del mod modCrop">
          <ac:chgData name="James Angus" userId="047ea1ced8c27571" providerId="LiveId" clId="{C26CF7B8-BCF4-4F87-938D-E3EC82EE670C}" dt="2024-05-02T09:36:51.287" v="7177" actId="478"/>
          <ac:picMkLst>
            <pc:docMk/>
            <pc:sldMk cId="900200443" sldId="297"/>
            <ac:picMk id="24" creationId="{BD83B480-A5F1-3D4B-7A76-8BF23C3821DF}"/>
          </ac:picMkLst>
        </pc:picChg>
        <pc:picChg chg="add mod modCrop">
          <ac:chgData name="James Angus" userId="047ea1ced8c27571" providerId="LiveId" clId="{C26CF7B8-BCF4-4F87-938D-E3EC82EE670C}" dt="2024-05-02T09:37:29.547" v="7185" actId="1076"/>
          <ac:picMkLst>
            <pc:docMk/>
            <pc:sldMk cId="900200443" sldId="297"/>
            <ac:picMk id="26" creationId="{CFFA3E0A-255A-5CA2-3662-16FED9F7F4BD}"/>
          </ac:picMkLst>
        </pc:picChg>
      </pc:sldChg>
      <pc:sldChg chg="delSp mod">
        <pc:chgData name="James Angus" userId="047ea1ced8c27571" providerId="LiveId" clId="{C26CF7B8-BCF4-4F87-938D-E3EC82EE670C}" dt="2024-05-02T10:09:50.486" v="7191" actId="478"/>
        <pc:sldMkLst>
          <pc:docMk/>
          <pc:sldMk cId="431735584" sldId="298"/>
        </pc:sldMkLst>
        <pc:spChg chg="del">
          <ac:chgData name="James Angus" userId="047ea1ced8c27571" providerId="LiveId" clId="{C26CF7B8-BCF4-4F87-938D-E3EC82EE670C}" dt="2024-05-02T10:09:50.486" v="7191" actId="478"/>
          <ac:spMkLst>
            <pc:docMk/>
            <pc:sldMk cId="431735584" sldId="298"/>
            <ac:spMk id="3" creationId="{B2F105B2-FB3E-A18D-4759-2ECA45265CBF}"/>
          </ac:spMkLst>
        </pc:spChg>
      </pc:sldChg>
      <pc:sldMasterChg chg="addSldLayout delSldLayout modSldLayout">
        <pc:chgData name="James Angus" userId="047ea1ced8c27571" providerId="LiveId" clId="{C26CF7B8-BCF4-4F87-938D-E3EC82EE670C}" dt="2024-04-25T10:33:48.855" v="12"/>
        <pc:sldMasterMkLst>
          <pc:docMk/>
          <pc:sldMasterMk cId="892128376" sldId="2147483648"/>
        </pc:sldMasterMkLst>
        <pc:sldLayoutChg chg="setBg">
          <pc:chgData name="James Angus" userId="047ea1ced8c27571" providerId="LiveId" clId="{C26CF7B8-BCF4-4F87-938D-E3EC82EE670C}" dt="2024-04-25T10:33:48.855" v="12"/>
          <pc:sldLayoutMkLst>
            <pc:docMk/>
            <pc:sldMasterMk cId="892128376" sldId="2147483648"/>
            <pc:sldLayoutMk cId="3234684462" sldId="2147483649"/>
          </pc:sldLayoutMkLst>
        </pc:sldLayoutChg>
        <pc:sldLayoutChg chg="new del mod">
          <pc:chgData name="James Angus" userId="047ea1ced8c27571" providerId="LiveId" clId="{C26CF7B8-BCF4-4F87-938D-E3EC82EE670C}" dt="2024-04-25T10:33:21.940" v="10" actId="2696"/>
          <pc:sldLayoutMkLst>
            <pc:docMk/>
            <pc:sldMasterMk cId="892128376" sldId="2147483648"/>
            <pc:sldLayoutMk cId="4022617726" sldId="2147483660"/>
          </pc:sldLayoutMkLst>
        </pc:sldLayoutChg>
      </pc:sldMasterChg>
      <pc:sldMasterChg chg="del delSldLayout">
        <pc:chgData name="James Angus" userId="047ea1ced8c27571" providerId="LiveId" clId="{C26CF7B8-BCF4-4F87-938D-E3EC82EE670C}" dt="2024-04-25T10:51:30.589" v="33" actId="2696"/>
        <pc:sldMasterMkLst>
          <pc:docMk/>
          <pc:sldMasterMk cId="3141628809" sldId="2147483672"/>
        </pc:sldMasterMkLst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1525313872" sldId="2147483673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1771877791" sldId="2147483674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1815062047" sldId="2147483675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3068670087" sldId="2147483676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2212462735" sldId="2147483677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4098543591" sldId="2147483678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3950905467" sldId="2147483679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3911285169" sldId="2147483680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648340075" sldId="2147483681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3607683115" sldId="2147483682"/>
          </pc:sldLayoutMkLst>
        </pc:sldLayoutChg>
        <pc:sldLayoutChg chg="del">
          <pc:chgData name="James Angus" userId="047ea1ced8c27571" providerId="LiveId" clId="{C26CF7B8-BCF4-4F87-938D-E3EC82EE670C}" dt="2024-04-25T10:51:30.589" v="33" actId="2696"/>
          <pc:sldLayoutMkLst>
            <pc:docMk/>
            <pc:sldMasterMk cId="3141628809" sldId="2147483672"/>
            <pc:sldLayoutMk cId="929224973" sldId="2147483683"/>
          </pc:sldLayoutMkLst>
        </pc:sldLayoutChg>
      </pc:sldMasterChg>
      <pc:sldMasterChg chg="del delSldLayout">
        <pc:chgData name="James Angus" userId="047ea1ced8c27571" providerId="LiveId" clId="{C26CF7B8-BCF4-4F87-938D-E3EC82EE670C}" dt="2024-04-25T10:48:41.722" v="20" actId="47"/>
        <pc:sldMasterMkLst>
          <pc:docMk/>
          <pc:sldMasterMk cId="3551594117" sldId="2147483672"/>
        </pc:sldMasterMkLst>
        <pc:sldLayoutChg chg="del">
          <pc:chgData name="James Angus" userId="047ea1ced8c27571" providerId="LiveId" clId="{C26CF7B8-BCF4-4F87-938D-E3EC82EE670C}" dt="2024-04-25T10:48:41.722" v="20" actId="47"/>
          <pc:sldLayoutMkLst>
            <pc:docMk/>
            <pc:sldMasterMk cId="3551594117" sldId="2147483672"/>
            <pc:sldLayoutMk cId="2621545169" sldId="2147483673"/>
          </pc:sldLayoutMkLst>
        </pc:sldLayoutChg>
        <pc:sldLayoutChg chg="del">
          <pc:chgData name="James Angus" userId="047ea1ced8c27571" providerId="LiveId" clId="{C26CF7B8-BCF4-4F87-938D-E3EC82EE670C}" dt="2024-04-25T10:48:41.722" v="20" actId="47"/>
          <pc:sldLayoutMkLst>
            <pc:docMk/>
            <pc:sldMasterMk cId="3551594117" sldId="2147483672"/>
            <pc:sldLayoutMk cId="3360507520" sldId="2147483674"/>
          </pc:sldLayoutMkLst>
        </pc:sldLayoutChg>
      </pc:sldMasterChg>
      <pc:sldMasterChg chg="addSp delSp modSp mod modSldLayout">
        <pc:chgData name="James Angus" userId="047ea1ced8c27571" providerId="LiveId" clId="{C26CF7B8-BCF4-4F87-938D-E3EC82EE670C}" dt="2024-05-02T10:13:35.918" v="7204" actId="478"/>
        <pc:sldMasterMkLst>
          <pc:docMk/>
          <pc:sldMasterMk cId="4044871944" sldId="2147483684"/>
        </pc:sldMasterMkLst>
        <pc:spChg chg="del">
          <ac:chgData name="James Angus" userId="047ea1ced8c27571" providerId="LiveId" clId="{C26CF7B8-BCF4-4F87-938D-E3EC82EE670C}" dt="2024-05-02T10:13:15.036" v="7200" actId="478"/>
          <ac:spMkLst>
            <pc:docMk/>
            <pc:sldMasterMk cId="4044871944" sldId="2147483684"/>
            <ac:spMk id="5" creationId="{00000000-0000-0000-0000-000000000000}"/>
          </ac:spMkLst>
        </pc:spChg>
        <pc:spChg chg="mod">
          <ac:chgData name="James Angus" userId="047ea1ced8c27571" providerId="LiveId" clId="{C26CF7B8-BCF4-4F87-938D-E3EC82EE670C}" dt="2024-05-02T10:13:22.210" v="7202" actId="122"/>
          <ac:spMkLst>
            <pc:docMk/>
            <pc:sldMasterMk cId="4044871944" sldId="2147483684"/>
            <ac:spMk id="6" creationId="{00000000-0000-0000-0000-000000000000}"/>
          </ac:spMkLst>
        </pc:spChg>
        <pc:spChg chg="add mod">
          <ac:chgData name="James Angus" userId="047ea1ced8c27571" providerId="LiveId" clId="{C26CF7B8-BCF4-4F87-938D-E3EC82EE670C}" dt="2024-05-01T16:01:57.015" v="4923"/>
          <ac:spMkLst>
            <pc:docMk/>
            <pc:sldMasterMk cId="4044871944" sldId="2147483684"/>
            <ac:spMk id="7" creationId="{E3A14A45-94E2-1A2C-BE1F-C0227F73AE1A}"/>
          </ac:spMkLst>
        </pc:spChg>
        <pc:spChg chg="add mod">
          <ac:chgData name="James Angus" userId="047ea1ced8c27571" providerId="LiveId" clId="{C26CF7B8-BCF4-4F87-938D-E3EC82EE670C}" dt="2024-05-01T16:03:47.891" v="4926" actId="1037"/>
          <ac:spMkLst>
            <pc:docMk/>
            <pc:sldMasterMk cId="4044871944" sldId="2147483684"/>
            <ac:spMk id="9" creationId="{B88BF412-4618-38C3-6DA2-93D217F5BCA0}"/>
          </ac:spMkLst>
        </pc:spChg>
        <pc:picChg chg="add mod">
          <ac:chgData name="James Angus" userId="047ea1ced8c27571" providerId="LiveId" clId="{C26CF7B8-BCF4-4F87-938D-E3EC82EE670C}" dt="2024-05-01T16:01:57.015" v="4923"/>
          <ac:picMkLst>
            <pc:docMk/>
            <pc:sldMasterMk cId="4044871944" sldId="2147483684"/>
            <ac:picMk id="8" creationId="{34AF2A98-E4EF-0162-8EDC-DC187D2270C3}"/>
          </ac:picMkLst>
        </pc:picChg>
        <pc:sldLayoutChg chg="delSp mod">
          <pc:chgData name="James Angus" userId="047ea1ced8c27571" providerId="LiveId" clId="{C26CF7B8-BCF4-4F87-938D-E3EC82EE670C}" dt="2024-05-02T10:13:35.918" v="7204" actId="478"/>
          <pc:sldLayoutMkLst>
            <pc:docMk/>
            <pc:sldMasterMk cId="4044871944" sldId="2147483684"/>
            <pc:sldLayoutMk cId="38892996" sldId="2147483685"/>
          </pc:sldLayoutMkLst>
          <pc:spChg chg="del">
            <ac:chgData name="James Angus" userId="047ea1ced8c27571" providerId="LiveId" clId="{C26CF7B8-BCF4-4F87-938D-E3EC82EE670C}" dt="2024-05-02T10:13:35.918" v="7204" actId="478"/>
            <ac:spMkLst>
              <pc:docMk/>
              <pc:sldMasterMk cId="4044871944" sldId="2147483684"/>
              <pc:sldLayoutMk cId="38892996" sldId="2147483685"/>
              <ac:spMk id="3" creationId="{00000000-0000-0000-0000-000000000000}"/>
            </ac:spMkLst>
          </pc:spChg>
        </pc:sldLayoutChg>
        <pc:sldLayoutChg chg="delSp mod">
          <pc:chgData name="James Angus" userId="047ea1ced8c27571" providerId="LiveId" clId="{C26CF7B8-BCF4-4F87-938D-E3EC82EE670C}" dt="2024-05-02T10:13:33.578" v="7203" actId="478"/>
          <pc:sldLayoutMkLst>
            <pc:docMk/>
            <pc:sldMasterMk cId="4044871944" sldId="2147483684"/>
            <pc:sldLayoutMk cId="2021113112" sldId="2147483686"/>
          </pc:sldLayoutMkLst>
          <pc:spChg chg="del">
            <ac:chgData name="James Angus" userId="047ea1ced8c27571" providerId="LiveId" clId="{C26CF7B8-BCF4-4F87-938D-E3EC82EE670C}" dt="2024-05-02T10:13:33.578" v="7203" actId="478"/>
            <ac:spMkLst>
              <pc:docMk/>
              <pc:sldMasterMk cId="4044871944" sldId="2147483684"/>
              <pc:sldLayoutMk cId="2021113112" sldId="2147483686"/>
              <ac:spMk id="5" creationId="{00000000-0000-0000-0000-000000000000}"/>
            </ac:spMkLst>
          </pc:spChg>
        </pc:sldLayoutChg>
        <pc:sldLayoutChg chg="delSp modSp mod">
          <pc:chgData name="James Angus" userId="047ea1ced8c27571" providerId="LiveId" clId="{C26CF7B8-BCF4-4F87-938D-E3EC82EE670C}" dt="2024-05-02T10:12:53.313" v="7197" actId="122"/>
          <pc:sldLayoutMkLst>
            <pc:docMk/>
            <pc:sldMasterMk cId="4044871944" sldId="2147483684"/>
            <pc:sldLayoutMk cId="1016420088" sldId="2147483687"/>
          </pc:sldLayoutMkLst>
          <pc:spChg chg="del">
            <ac:chgData name="James Angus" userId="047ea1ced8c27571" providerId="LiveId" clId="{C26CF7B8-BCF4-4F87-938D-E3EC82EE670C}" dt="2024-05-02T10:12:46.977" v="7195" actId="478"/>
            <ac:spMkLst>
              <pc:docMk/>
              <pc:sldMasterMk cId="4044871944" sldId="2147483684"/>
              <pc:sldLayoutMk cId="1016420088" sldId="2147483687"/>
              <ac:spMk id="5" creationId="{583E45A8-8100-71BD-30FA-3AA24586021D}"/>
            </ac:spMkLst>
          </pc:spChg>
          <pc:spChg chg="mod">
            <ac:chgData name="James Angus" userId="047ea1ced8c27571" providerId="LiveId" clId="{C26CF7B8-BCF4-4F87-938D-E3EC82EE670C}" dt="2024-05-02T10:12:53.313" v="7197" actId="122"/>
            <ac:spMkLst>
              <pc:docMk/>
              <pc:sldMasterMk cId="4044871944" sldId="2147483684"/>
              <pc:sldLayoutMk cId="1016420088" sldId="2147483687"/>
              <ac:spMk id="6" creationId="{830565A2-B836-548E-604D-BB3BCA562A94}"/>
            </ac:spMkLst>
          </pc:spChg>
        </pc:sldLayoutChg>
      </pc:sldMasterChg>
    </pc:docChg>
  </pc:docChgLst>
  <pc:docChgLst>
    <pc:chgData name="Guest User" providerId="Windows Live" clId="Web-{E57A6BEE-39FB-401A-B7C7-E6F9975C9BD9}"/>
    <pc:docChg chg="modSld">
      <pc:chgData name="Guest User" userId="" providerId="Windows Live" clId="Web-{E57A6BEE-39FB-401A-B7C7-E6F9975C9BD9}" dt="2024-05-02T08:35:00.394" v="230"/>
      <pc:docMkLst>
        <pc:docMk/>
      </pc:docMkLst>
      <pc:sldChg chg="modSp">
        <pc:chgData name="Guest User" userId="" providerId="Windows Live" clId="Web-{E57A6BEE-39FB-401A-B7C7-E6F9975C9BD9}" dt="2024-05-02T07:40:50.336" v="4" actId="20577"/>
        <pc:sldMkLst>
          <pc:docMk/>
          <pc:sldMk cId="656605259" sldId="276"/>
        </pc:sldMkLst>
        <pc:spChg chg="mod">
          <ac:chgData name="Guest User" userId="" providerId="Windows Live" clId="Web-{E57A6BEE-39FB-401A-B7C7-E6F9975C9BD9}" dt="2024-05-02T07:40:50.336" v="4" actId="20577"/>
          <ac:spMkLst>
            <pc:docMk/>
            <pc:sldMk cId="656605259" sldId="276"/>
            <ac:spMk id="2" creationId="{2B11A18B-EEE5-A659-2F31-C749F4F0B35B}"/>
          </ac:spMkLst>
        </pc:spChg>
      </pc:sldChg>
      <pc:sldChg chg="modSp">
        <pc:chgData name="Guest User" userId="" providerId="Windows Live" clId="Web-{E57A6BEE-39FB-401A-B7C7-E6F9975C9BD9}" dt="2024-05-02T07:51:49.604" v="229" actId="1076"/>
        <pc:sldMkLst>
          <pc:docMk/>
          <pc:sldMk cId="2127492977" sldId="278"/>
        </pc:sldMkLst>
        <pc:spChg chg="mod">
          <ac:chgData name="Guest User" userId="" providerId="Windows Live" clId="Web-{E57A6BEE-39FB-401A-B7C7-E6F9975C9BD9}" dt="2024-05-02T07:51:49.604" v="229" actId="1076"/>
          <ac:spMkLst>
            <pc:docMk/>
            <pc:sldMk cId="2127492977" sldId="278"/>
            <ac:spMk id="2" creationId="{C6032E6B-1717-3BC3-B3B7-D4A26645DC11}"/>
          </ac:spMkLst>
        </pc:spChg>
      </pc:sldChg>
      <pc:sldChg chg="modSp">
        <pc:chgData name="Guest User" userId="" providerId="Windows Live" clId="Web-{E57A6BEE-39FB-401A-B7C7-E6F9975C9BD9}" dt="2024-05-02T07:49:21.115" v="226" actId="20577"/>
        <pc:sldMkLst>
          <pc:docMk/>
          <pc:sldMk cId="3088663425" sldId="292"/>
        </pc:sldMkLst>
        <pc:spChg chg="mod">
          <ac:chgData name="Guest User" userId="" providerId="Windows Live" clId="Web-{E57A6BEE-39FB-401A-B7C7-E6F9975C9BD9}" dt="2024-05-02T07:49:21.115" v="226" actId="20577"/>
          <ac:spMkLst>
            <pc:docMk/>
            <pc:sldMk cId="3088663425" sldId="292"/>
            <ac:spMk id="3" creationId="{1098851A-093B-3BD3-FF1D-5BB5782A7DCC}"/>
          </ac:spMkLst>
        </pc:spChg>
      </pc:sldChg>
      <pc:sldChg chg="modTransition">
        <pc:chgData name="Guest User" userId="" providerId="Windows Live" clId="Web-{E57A6BEE-39FB-401A-B7C7-E6F9975C9BD9}" dt="2024-05-02T08:35:00.394" v="230"/>
        <pc:sldMkLst>
          <pc:docMk/>
          <pc:sldMk cId="1032807238" sldId="294"/>
        </pc:sldMkLst>
      </pc:sldChg>
    </pc:docChg>
  </pc:docChgLst>
  <pc:docChgLst>
    <pc:chgData name="Guest User" providerId="Windows Live" clId="Web-{6F75AC2E-0018-4961-A5C5-DBE86E1004AA}"/>
    <pc:docChg chg="modSld">
      <pc:chgData name="Guest User" userId="" providerId="Windows Live" clId="Web-{6F75AC2E-0018-4961-A5C5-DBE86E1004AA}" dt="2024-05-01T12:37:33.278" v="4" actId="1076"/>
      <pc:docMkLst>
        <pc:docMk/>
      </pc:docMkLst>
      <pc:sldChg chg="addSp delSp modSp">
        <pc:chgData name="Guest User" userId="" providerId="Windows Live" clId="Web-{6F75AC2E-0018-4961-A5C5-DBE86E1004AA}" dt="2024-05-01T12:37:33.278" v="4" actId="1076"/>
        <pc:sldMkLst>
          <pc:docMk/>
          <pc:sldMk cId="1556972268" sldId="279"/>
        </pc:sldMkLst>
        <pc:picChg chg="add mod modCrop">
          <ac:chgData name="Guest User" userId="" providerId="Windows Live" clId="Web-{6F75AC2E-0018-4961-A5C5-DBE86E1004AA}" dt="2024-05-01T12:37:33.278" v="4" actId="1076"/>
          <ac:picMkLst>
            <pc:docMk/>
            <pc:sldMk cId="1556972268" sldId="279"/>
            <ac:picMk id="2" creationId="{7E5C0859-C4DE-DA76-4D82-B4C206521A6B}"/>
          </ac:picMkLst>
        </pc:picChg>
        <pc:picChg chg="del">
          <ac:chgData name="Guest User" userId="" providerId="Windows Live" clId="Web-{6F75AC2E-0018-4961-A5C5-DBE86E1004AA}" dt="2024-05-01T12:36:15.807" v="0"/>
          <ac:picMkLst>
            <pc:docMk/>
            <pc:sldMk cId="1556972268" sldId="279"/>
            <ac:picMk id="4" creationId="{8AA7E8F0-800B-40DB-D509-8227D4B68AE5}"/>
          </ac:picMkLst>
        </pc:picChg>
      </pc:sldChg>
    </pc:docChg>
  </pc:docChgLst>
  <pc:docChgLst>
    <pc:chgData name="Rachel Orrell" userId="ca05b46c214b9126" providerId="Windows Live" clId="Web-{6FF1B3E4-7AA9-4726-9734-B7508E3C56B6}"/>
    <pc:docChg chg="addSld delSld modSld">
      <pc:chgData name="Rachel Orrell" userId="ca05b46c214b9126" providerId="Windows Live" clId="Web-{6FF1B3E4-7AA9-4726-9734-B7508E3C56B6}" dt="2024-05-02T08:45:47.864" v="404" actId="1076"/>
      <pc:docMkLst>
        <pc:docMk/>
      </pc:docMkLst>
      <pc:sldChg chg="addSp modSp">
        <pc:chgData name="Rachel Orrell" userId="ca05b46c214b9126" providerId="Windows Live" clId="Web-{6FF1B3E4-7AA9-4726-9734-B7508E3C56B6}" dt="2024-05-01T09:42:31.787" v="50" actId="1076"/>
        <pc:sldMkLst>
          <pc:docMk/>
          <pc:sldMk cId="3124522572" sldId="270"/>
        </pc:sldMkLst>
        <pc:spChg chg="add mod">
          <ac:chgData name="Rachel Orrell" userId="ca05b46c214b9126" providerId="Windows Live" clId="Web-{6FF1B3E4-7AA9-4726-9734-B7508E3C56B6}" dt="2024-05-01T09:42:31.787" v="50" actId="1076"/>
          <ac:spMkLst>
            <pc:docMk/>
            <pc:sldMk cId="3124522572" sldId="270"/>
            <ac:spMk id="3" creationId="{20DA6F4F-56D0-2136-FA92-8B883AC615C5}"/>
          </ac:spMkLst>
        </pc:spChg>
        <pc:cxnChg chg="add mod">
          <ac:chgData name="Rachel Orrell" userId="ca05b46c214b9126" providerId="Windows Live" clId="Web-{6FF1B3E4-7AA9-4726-9734-B7508E3C56B6}" dt="2024-05-01T09:42:18.521" v="45" actId="14100"/>
          <ac:cxnSpMkLst>
            <pc:docMk/>
            <pc:sldMk cId="3124522572" sldId="270"/>
            <ac:cxnSpMk id="8" creationId="{947C7A20-CCBF-5230-CDF8-4A34E12231F5}"/>
          </ac:cxnSpMkLst>
        </pc:cxnChg>
      </pc:sldChg>
      <pc:sldChg chg="addSp delSp modSp new del">
        <pc:chgData name="Rachel Orrell" userId="ca05b46c214b9126" providerId="Windows Live" clId="Web-{6FF1B3E4-7AA9-4726-9734-B7508E3C56B6}" dt="2024-05-01T10:10:34.116" v="51"/>
        <pc:sldMkLst>
          <pc:docMk/>
          <pc:sldMk cId="3368118411" sldId="272"/>
        </pc:sldMkLst>
        <pc:spChg chg="del">
          <ac:chgData name="Rachel Orrell" userId="ca05b46c214b9126" providerId="Windows Live" clId="Web-{6FF1B3E4-7AA9-4726-9734-B7508E3C56B6}" dt="2024-05-01T09:32:27.720" v="3"/>
          <ac:spMkLst>
            <pc:docMk/>
            <pc:sldMk cId="3368118411" sldId="272"/>
            <ac:spMk id="3" creationId="{0615AC3F-56D1-DCB1-CB3C-44DC2CA9F9F5}"/>
          </ac:spMkLst>
        </pc:spChg>
        <pc:spChg chg="add del mod">
          <ac:chgData name="Rachel Orrell" userId="ca05b46c214b9126" providerId="Windows Live" clId="Web-{6FF1B3E4-7AA9-4726-9734-B7508E3C56B6}" dt="2024-05-01T09:37:25.042" v="23"/>
          <ac:spMkLst>
            <pc:docMk/>
            <pc:sldMk cId="3368118411" sldId="272"/>
            <ac:spMk id="6" creationId="{0C26771F-C50F-3495-A003-5FBD9C4634CF}"/>
          </ac:spMkLst>
        </pc:spChg>
        <pc:spChg chg="add mod">
          <ac:chgData name="Rachel Orrell" userId="ca05b46c214b9126" providerId="Windows Live" clId="Web-{6FF1B3E4-7AA9-4726-9734-B7508E3C56B6}" dt="2024-05-01T09:38:07.903" v="25"/>
          <ac:spMkLst>
            <pc:docMk/>
            <pc:sldMk cId="3368118411" sldId="272"/>
            <ac:spMk id="9" creationId="{227C0507-C651-908A-1CA3-C6E2DC7F00D9}"/>
          </ac:spMkLst>
        </pc:spChg>
        <pc:picChg chg="add del mod ord">
          <ac:chgData name="Rachel Orrell" userId="ca05b46c214b9126" providerId="Windows Live" clId="Web-{6FF1B3E4-7AA9-4726-9734-B7508E3C56B6}" dt="2024-05-01T09:35:26.054" v="22"/>
          <ac:picMkLst>
            <pc:docMk/>
            <pc:sldMk cId="3368118411" sldId="272"/>
            <ac:picMk id="4" creationId="{B037BCB8-2412-2AEF-8149-6B9B362EB8A1}"/>
          </ac:picMkLst>
        </pc:picChg>
        <pc:picChg chg="add del mod ord">
          <ac:chgData name="Rachel Orrell" userId="ca05b46c214b9126" providerId="Windows Live" clId="Web-{6FF1B3E4-7AA9-4726-9734-B7508E3C56B6}" dt="2024-05-01T09:38:07.903" v="25"/>
          <ac:picMkLst>
            <pc:docMk/>
            <pc:sldMk cId="3368118411" sldId="272"/>
            <ac:picMk id="7" creationId="{3488C335-B4F4-4D00-8E93-D798D2D5354F}"/>
          </ac:picMkLst>
        </pc:picChg>
      </pc:sldChg>
      <pc:sldChg chg="addSp delSp modSp new">
        <pc:chgData name="Rachel Orrell" userId="ca05b46c214b9126" providerId="Windows Live" clId="Web-{6FF1B3E4-7AA9-4726-9734-B7508E3C56B6}" dt="2024-05-01T19:00:34.245" v="361"/>
        <pc:sldMkLst>
          <pc:docMk/>
          <pc:sldMk cId="154395283" sldId="273"/>
        </pc:sldMkLst>
        <pc:spChg chg="del">
          <ac:chgData name="Rachel Orrell" userId="ca05b46c214b9126" providerId="Windows Live" clId="Web-{6FF1B3E4-7AA9-4726-9734-B7508E3C56B6}" dt="2024-05-01T09:32:10.954" v="2"/>
          <ac:spMkLst>
            <pc:docMk/>
            <pc:sldMk cId="154395283" sldId="273"/>
            <ac:spMk id="3" creationId="{50E5D12F-8E01-2A8A-DF45-CF319A18453C}"/>
          </ac:spMkLst>
        </pc:spChg>
        <pc:spChg chg="del mod">
          <ac:chgData name="Rachel Orrell" userId="ca05b46c214b9126" providerId="Windows Live" clId="Web-{6FF1B3E4-7AA9-4726-9734-B7508E3C56B6}" dt="2024-05-01T19:00:34.245" v="361"/>
          <ac:spMkLst>
            <pc:docMk/>
            <pc:sldMk cId="154395283" sldId="273"/>
            <ac:spMk id="5" creationId="{8FBF9AD6-5392-FEDE-6706-1664F574255D}"/>
          </ac:spMkLst>
        </pc:spChg>
        <pc:spChg chg="add del mod">
          <ac:chgData name="Rachel Orrell" userId="ca05b46c214b9126" providerId="Windows Live" clId="Web-{6FF1B3E4-7AA9-4726-9734-B7508E3C56B6}" dt="2024-05-01T18:21:08.412" v="306"/>
          <ac:spMkLst>
            <pc:docMk/>
            <pc:sldMk cId="154395283" sldId="273"/>
            <ac:spMk id="8" creationId="{83002029-13FD-83F2-9414-EAC7A0C0C52E}"/>
          </ac:spMkLst>
        </pc:spChg>
        <pc:spChg chg="add del mod">
          <ac:chgData name="Rachel Orrell" userId="ca05b46c214b9126" providerId="Windows Live" clId="Web-{6FF1B3E4-7AA9-4726-9734-B7508E3C56B6}" dt="2024-05-01T17:15:42.799" v="275"/>
          <ac:spMkLst>
            <pc:docMk/>
            <pc:sldMk cId="154395283" sldId="273"/>
            <ac:spMk id="9" creationId="{0E0593F1-8DEA-97A8-1DED-418423519FEC}"/>
          </ac:spMkLst>
        </pc:spChg>
        <pc:picChg chg="add del mod">
          <ac:chgData name="Rachel Orrell" userId="ca05b46c214b9126" providerId="Windows Live" clId="Web-{6FF1B3E4-7AA9-4726-9734-B7508E3C56B6}" dt="2024-05-01T18:20:32.020" v="300"/>
          <ac:picMkLst>
            <pc:docMk/>
            <pc:sldMk cId="154395283" sldId="273"/>
            <ac:picMk id="3" creationId="{8C0BDB71-5E89-3997-8805-84A06B3FC06B}"/>
          </ac:picMkLst>
        </pc:picChg>
        <pc:picChg chg="add del mod">
          <ac:chgData name="Rachel Orrell" userId="ca05b46c214b9126" providerId="Windows Live" clId="Web-{6FF1B3E4-7AA9-4726-9734-B7508E3C56B6}" dt="2024-05-01T18:45:46.417" v="319"/>
          <ac:picMkLst>
            <pc:docMk/>
            <pc:sldMk cId="154395283" sldId="273"/>
            <ac:picMk id="4" creationId="{19358D89-A342-1E30-82AD-3F1F9C4CC4BB}"/>
          </ac:picMkLst>
        </pc:picChg>
        <pc:picChg chg="add del mod ord">
          <ac:chgData name="Rachel Orrell" userId="ca05b46c214b9126" providerId="Windows Live" clId="Web-{6FF1B3E4-7AA9-4726-9734-B7508E3C56B6}" dt="2024-05-01T17:15:36.049" v="274"/>
          <ac:picMkLst>
            <pc:docMk/>
            <pc:sldMk cId="154395283" sldId="273"/>
            <ac:picMk id="4" creationId="{6C21BEB0-EB1F-3DEE-33B6-807C23B17CA6}"/>
          </ac:picMkLst>
        </pc:picChg>
        <pc:picChg chg="add del mod">
          <ac:chgData name="Rachel Orrell" userId="ca05b46c214b9126" providerId="Windows Live" clId="Web-{6FF1B3E4-7AA9-4726-9734-B7508E3C56B6}" dt="2024-05-01T19:00:16.713" v="356"/>
          <ac:picMkLst>
            <pc:docMk/>
            <pc:sldMk cId="154395283" sldId="273"/>
            <ac:picMk id="6" creationId="{A701B089-27DB-CD85-E8DE-03A66954DB38}"/>
          </ac:picMkLst>
        </pc:picChg>
        <pc:picChg chg="add del mod">
          <ac:chgData name="Rachel Orrell" userId="ca05b46c214b9126" providerId="Windows Live" clId="Web-{6FF1B3E4-7AA9-4726-9734-B7508E3C56B6}" dt="2024-05-01T17:15:26.470" v="271"/>
          <ac:picMkLst>
            <pc:docMk/>
            <pc:sldMk cId="154395283" sldId="273"/>
            <ac:picMk id="6" creationId="{F212435D-1CE4-2F1F-BD36-D0BED247EB56}"/>
          </ac:picMkLst>
        </pc:picChg>
        <pc:picChg chg="add del mod ord">
          <ac:chgData name="Rachel Orrell" userId="ca05b46c214b9126" providerId="Windows Live" clId="Web-{6FF1B3E4-7AA9-4726-9734-B7508E3C56B6}" dt="2024-05-01T17:16:06.191" v="279"/>
          <ac:picMkLst>
            <pc:docMk/>
            <pc:sldMk cId="154395283" sldId="273"/>
            <ac:picMk id="7" creationId="{0867FD11-6778-3967-EAE4-C421677751E1}"/>
          </ac:picMkLst>
        </pc:picChg>
        <pc:picChg chg="add mod">
          <ac:chgData name="Rachel Orrell" userId="ca05b46c214b9126" providerId="Windows Live" clId="Web-{6FF1B3E4-7AA9-4726-9734-B7508E3C56B6}" dt="2024-05-01T19:00:28.026" v="359" actId="1076"/>
          <ac:picMkLst>
            <pc:docMk/>
            <pc:sldMk cId="154395283" sldId="273"/>
            <ac:picMk id="9" creationId="{833901EF-1E52-B409-7722-C868370ECF46}"/>
          </ac:picMkLst>
        </pc:picChg>
        <pc:picChg chg="add del mod ord">
          <ac:chgData name="Rachel Orrell" userId="ca05b46c214b9126" providerId="Windows Live" clId="Web-{6FF1B3E4-7AA9-4726-9734-B7508E3C56B6}" dt="2024-05-01T18:20:51.927" v="304"/>
          <ac:picMkLst>
            <pc:docMk/>
            <pc:sldMk cId="154395283" sldId="273"/>
            <ac:picMk id="10" creationId="{037D06F9-4855-B50A-FA78-75817EA5A7A4}"/>
          </ac:picMkLst>
        </pc:picChg>
      </pc:sldChg>
      <pc:sldChg chg="addSp delSp modSp new">
        <pc:chgData name="Rachel Orrell" userId="ca05b46c214b9126" providerId="Windows Live" clId="Web-{6FF1B3E4-7AA9-4726-9734-B7508E3C56B6}" dt="2024-05-01T10:34:17.250" v="149" actId="1076"/>
        <pc:sldMkLst>
          <pc:docMk/>
          <pc:sldMk cId="2183124763" sldId="274"/>
        </pc:sldMkLst>
        <pc:spChg chg="del">
          <ac:chgData name="Rachel Orrell" userId="ca05b46c214b9126" providerId="Windows Live" clId="Web-{6FF1B3E4-7AA9-4726-9734-B7508E3C56B6}" dt="2024-05-01T09:34:29.833" v="10"/>
          <ac:spMkLst>
            <pc:docMk/>
            <pc:sldMk cId="2183124763" sldId="274"/>
            <ac:spMk id="2" creationId="{FCA603A1-BA5C-00EC-5E09-79AC6612352E}"/>
          </ac:spMkLst>
        </pc:spChg>
        <pc:spChg chg="del">
          <ac:chgData name="Rachel Orrell" userId="ca05b46c214b9126" providerId="Windows Live" clId="Web-{6FF1B3E4-7AA9-4726-9734-B7508E3C56B6}" dt="2024-05-01T09:33:44.316" v="5"/>
          <ac:spMkLst>
            <pc:docMk/>
            <pc:sldMk cId="2183124763" sldId="274"/>
            <ac:spMk id="3" creationId="{2EE64388-CBDF-C5B7-9FA4-D5BFAF87E625}"/>
          </ac:spMkLst>
        </pc:spChg>
        <pc:picChg chg="add mod ord">
          <ac:chgData name="Rachel Orrell" userId="ca05b46c214b9126" providerId="Windows Live" clId="Web-{6FF1B3E4-7AA9-4726-9734-B7508E3C56B6}" dt="2024-05-01T09:34:22.724" v="9" actId="1076"/>
          <ac:picMkLst>
            <pc:docMk/>
            <pc:sldMk cId="2183124763" sldId="274"/>
            <ac:picMk id="4" creationId="{D6463A34-CE37-852A-2455-610A0092AB04}"/>
          </ac:picMkLst>
        </pc:picChg>
        <pc:picChg chg="add mod">
          <ac:chgData name="Rachel Orrell" userId="ca05b46c214b9126" providerId="Windows Live" clId="Web-{6FF1B3E4-7AA9-4726-9734-B7508E3C56B6}" dt="2024-05-01T10:34:17.250" v="149" actId="1076"/>
          <ac:picMkLst>
            <pc:docMk/>
            <pc:sldMk cId="2183124763" sldId="274"/>
            <ac:picMk id="5" creationId="{19AF1C4D-E3FB-7BF3-3D0D-340D2ACFC8EA}"/>
          </ac:picMkLst>
        </pc:picChg>
      </pc:sldChg>
      <pc:sldChg chg="addSp delSp modSp new">
        <pc:chgData name="Rachel Orrell" userId="ca05b46c214b9126" providerId="Windows Live" clId="Web-{6FF1B3E4-7AA9-4726-9734-B7508E3C56B6}" dt="2024-05-01T18:56:31.408" v="334" actId="1076"/>
        <pc:sldMkLst>
          <pc:docMk/>
          <pc:sldMk cId="656605259" sldId="276"/>
        </pc:sldMkLst>
        <pc:spChg chg="del">
          <ac:chgData name="Rachel Orrell" userId="ca05b46c214b9126" providerId="Windows Live" clId="Web-{6FF1B3E4-7AA9-4726-9734-B7508E3C56B6}" dt="2024-05-01T10:17:14.350" v="53"/>
          <ac:spMkLst>
            <pc:docMk/>
            <pc:sldMk cId="656605259" sldId="276"/>
            <ac:spMk id="3" creationId="{93698DB3-389C-5040-EF30-9688D39F678B}"/>
          </ac:spMkLst>
        </pc:spChg>
        <pc:spChg chg="add del mod">
          <ac:chgData name="Rachel Orrell" userId="ca05b46c214b9126" providerId="Windows Live" clId="Web-{6FF1B3E4-7AA9-4726-9734-B7508E3C56B6}" dt="2024-05-01T18:21:56.132" v="313"/>
          <ac:spMkLst>
            <pc:docMk/>
            <pc:sldMk cId="656605259" sldId="276"/>
            <ac:spMk id="5" creationId="{DDFF2929-F12E-309C-7B98-AAA95AC160B5}"/>
          </ac:spMkLst>
        </pc:spChg>
        <pc:spChg chg="add del mod">
          <ac:chgData name="Rachel Orrell" userId="ca05b46c214b9126" providerId="Windows Live" clId="Web-{6FF1B3E4-7AA9-4726-9734-B7508E3C56B6}" dt="2024-05-01T17:14:47.656" v="264"/>
          <ac:spMkLst>
            <pc:docMk/>
            <pc:sldMk cId="656605259" sldId="276"/>
            <ac:spMk id="7" creationId="{88096354-95F1-C092-2F21-40EBC7E4BC45}"/>
          </ac:spMkLst>
        </pc:spChg>
        <pc:picChg chg="add del mod">
          <ac:chgData name="Rachel Orrell" userId="ca05b46c214b9126" providerId="Windows Live" clId="Web-{6FF1B3E4-7AA9-4726-9734-B7508E3C56B6}" dt="2024-05-01T18:55:53.172" v="330"/>
          <ac:picMkLst>
            <pc:docMk/>
            <pc:sldMk cId="656605259" sldId="276"/>
            <ac:picMk id="3" creationId="{5C9FD3E6-F337-E5A4-8393-C27D3040A8D8}"/>
          </ac:picMkLst>
        </pc:picChg>
        <pc:picChg chg="add del mod ord">
          <ac:chgData name="Rachel Orrell" userId="ca05b46c214b9126" providerId="Windows Live" clId="Web-{6FF1B3E4-7AA9-4726-9734-B7508E3C56B6}" dt="2024-05-01T17:14:44.406" v="263"/>
          <ac:picMkLst>
            <pc:docMk/>
            <pc:sldMk cId="656605259" sldId="276"/>
            <ac:picMk id="4" creationId="{528733E4-D649-9D1E-3983-8703587C6202}"/>
          </ac:picMkLst>
        </pc:picChg>
        <pc:picChg chg="add del mod">
          <ac:chgData name="Rachel Orrell" userId="ca05b46c214b9126" providerId="Windows Live" clId="Web-{6FF1B3E4-7AA9-4726-9734-B7508E3C56B6}" dt="2024-05-01T17:14:51.313" v="266"/>
          <ac:picMkLst>
            <pc:docMk/>
            <pc:sldMk cId="656605259" sldId="276"/>
            <ac:picMk id="5" creationId="{3F60D15F-B894-E7F9-3DB1-994A69DF1086}"/>
          </ac:picMkLst>
        </pc:picChg>
        <pc:picChg chg="add mod ord">
          <ac:chgData name="Rachel Orrell" userId="ca05b46c214b9126" providerId="Windows Live" clId="Web-{6FF1B3E4-7AA9-4726-9734-B7508E3C56B6}" dt="2024-05-01T18:56:31.408" v="334" actId="1076"/>
          <ac:picMkLst>
            <pc:docMk/>
            <pc:sldMk cId="656605259" sldId="276"/>
            <ac:picMk id="7" creationId="{C102544D-685C-A76C-40FB-F59E57AA2040}"/>
          </ac:picMkLst>
        </pc:picChg>
        <pc:picChg chg="add del mod ord">
          <ac:chgData name="Rachel Orrell" userId="ca05b46c214b9126" providerId="Windows Live" clId="Web-{6FF1B3E4-7AA9-4726-9734-B7508E3C56B6}" dt="2024-05-01T18:21:48.726" v="312"/>
          <ac:picMkLst>
            <pc:docMk/>
            <pc:sldMk cId="656605259" sldId="276"/>
            <ac:picMk id="8" creationId="{8A165033-DC23-3AC7-C801-8D559D95E87C}"/>
          </ac:picMkLst>
        </pc:picChg>
        <pc:picChg chg="add del mod">
          <ac:chgData name="Rachel Orrell" userId="ca05b46c214b9126" providerId="Windows Live" clId="Web-{6FF1B3E4-7AA9-4726-9734-B7508E3C56B6}" dt="2024-05-01T18:21:28.100" v="309"/>
          <ac:picMkLst>
            <pc:docMk/>
            <pc:sldMk cId="656605259" sldId="276"/>
            <ac:picMk id="9" creationId="{C421A2CD-B6DA-9187-1B9D-3E6DDD82FC27}"/>
          </ac:picMkLst>
        </pc:picChg>
      </pc:sldChg>
      <pc:sldChg chg="addSp delSp modSp add replId">
        <pc:chgData name="Rachel Orrell" userId="ca05b46c214b9126" providerId="Windows Live" clId="Web-{6FF1B3E4-7AA9-4726-9734-B7508E3C56B6}" dt="2024-05-01T19:43:31.012" v="387" actId="1076"/>
        <pc:sldMkLst>
          <pc:docMk/>
          <pc:sldMk cId="2127492977" sldId="278"/>
        </pc:sldMkLst>
        <pc:spChg chg="del">
          <ac:chgData name="Rachel Orrell" userId="ca05b46c214b9126" providerId="Windows Live" clId="Web-{6FF1B3E4-7AA9-4726-9734-B7508E3C56B6}" dt="2024-05-01T10:24:01.960" v="63"/>
          <ac:spMkLst>
            <pc:docMk/>
            <pc:sldMk cId="2127492977" sldId="278"/>
            <ac:spMk id="2" creationId="{2B11A18B-EEE5-A659-2F31-C749F4F0B35B}"/>
          </ac:spMkLst>
        </pc:spChg>
        <pc:spChg chg="add del mod">
          <ac:chgData name="Rachel Orrell" userId="ca05b46c214b9126" providerId="Windows Live" clId="Web-{6FF1B3E4-7AA9-4726-9734-B7508E3C56B6}" dt="2024-05-01T18:55:46.766" v="329"/>
          <ac:spMkLst>
            <pc:docMk/>
            <pc:sldMk cId="2127492977" sldId="278"/>
            <ac:spMk id="4" creationId="{C0F83D1B-E304-F31D-6936-D820286ED43C}"/>
          </ac:spMkLst>
        </pc:spChg>
        <pc:spChg chg="add del mod">
          <ac:chgData name="Rachel Orrell" userId="ca05b46c214b9126" providerId="Windows Live" clId="Web-{6FF1B3E4-7AA9-4726-9734-B7508E3C56B6}" dt="2024-05-01T10:23:56.757" v="61"/>
          <ac:spMkLst>
            <pc:docMk/>
            <pc:sldMk cId="2127492977" sldId="278"/>
            <ac:spMk id="5" creationId="{DF3BD1B6-90F6-E301-895D-89C4C7144B76}"/>
          </ac:spMkLst>
        </pc:spChg>
        <pc:spChg chg="add del mod">
          <ac:chgData name="Rachel Orrell" userId="ca05b46c214b9126" providerId="Windows Live" clId="Web-{6FF1B3E4-7AA9-4726-9734-B7508E3C56B6}" dt="2024-05-01T19:43:23.605" v="385"/>
          <ac:spMkLst>
            <pc:docMk/>
            <pc:sldMk cId="2127492977" sldId="278"/>
            <ac:spMk id="6" creationId="{222C8ABF-AA6D-40F2-34DA-88C915FD4AD9}"/>
          </ac:spMkLst>
        </pc:spChg>
        <pc:spChg chg="add mod">
          <ac:chgData name="Rachel Orrell" userId="ca05b46c214b9126" providerId="Windows Live" clId="Web-{6FF1B3E4-7AA9-4726-9734-B7508E3C56B6}" dt="2024-05-01T10:30:53.210" v="146" actId="20577"/>
          <ac:spMkLst>
            <pc:docMk/>
            <pc:sldMk cId="2127492977" sldId="278"/>
            <ac:spMk id="7" creationId="{AE6B7587-EB0C-9C60-F3E9-532EFF8B3BDA}"/>
          </ac:spMkLst>
        </pc:spChg>
        <pc:picChg chg="add del mod">
          <ac:chgData name="Rachel Orrell" userId="ca05b46c214b9126" providerId="Windows Live" clId="Web-{6FF1B3E4-7AA9-4726-9734-B7508E3C56B6}" dt="2024-05-01T19:43:12.480" v="382"/>
          <ac:picMkLst>
            <pc:docMk/>
            <pc:sldMk cId="2127492977" sldId="278"/>
            <ac:picMk id="2" creationId="{5A61294F-1396-75FF-0132-5D19774733E1}"/>
          </ac:picMkLst>
        </pc:picChg>
        <pc:picChg chg="add mod">
          <ac:chgData name="Rachel Orrell" userId="ca05b46c214b9126" providerId="Windows Live" clId="Web-{6FF1B3E4-7AA9-4726-9734-B7508E3C56B6}" dt="2024-05-01T19:43:31.012" v="387" actId="1076"/>
          <ac:picMkLst>
            <pc:docMk/>
            <pc:sldMk cId="2127492977" sldId="278"/>
            <ac:picMk id="3" creationId="{43FD3DB9-59ED-2DAD-4A83-9CE2175EEF60}"/>
          </ac:picMkLst>
        </pc:picChg>
        <pc:picChg chg="del">
          <ac:chgData name="Rachel Orrell" userId="ca05b46c214b9126" providerId="Windows Live" clId="Web-{6FF1B3E4-7AA9-4726-9734-B7508E3C56B6}" dt="2024-05-01T10:17:49.805" v="56"/>
          <ac:picMkLst>
            <pc:docMk/>
            <pc:sldMk cId="2127492977" sldId="278"/>
            <ac:picMk id="4" creationId="{528733E4-D649-9D1E-3983-8703587C6202}"/>
          </ac:picMkLst>
        </pc:picChg>
        <pc:picChg chg="add del mod ord">
          <ac:chgData name="Rachel Orrell" userId="ca05b46c214b9126" providerId="Windows Live" clId="Web-{6FF1B3E4-7AA9-4726-9734-B7508E3C56B6}" dt="2024-05-01T19:43:14.246" v="383"/>
          <ac:picMkLst>
            <pc:docMk/>
            <pc:sldMk cId="2127492977" sldId="278"/>
            <ac:picMk id="5" creationId="{103BA827-3E11-FD35-8D45-D20DF2CB20E8}"/>
          </ac:picMkLst>
        </pc:picChg>
        <pc:picChg chg="add del mod ord">
          <ac:chgData name="Rachel Orrell" userId="ca05b46c214b9126" providerId="Windows Live" clId="Web-{6FF1B3E4-7AA9-4726-9734-B7508E3C56B6}" dt="2024-05-01T18:55:37.797" v="328"/>
          <ac:picMkLst>
            <pc:docMk/>
            <pc:sldMk cId="2127492977" sldId="278"/>
            <ac:picMk id="6" creationId="{3FAA26D5-AAAF-7248-B3CC-56CE6C2A0115}"/>
          </ac:picMkLst>
        </pc:picChg>
      </pc:sldChg>
      <pc:sldChg chg="addSp delSp modSp new">
        <pc:chgData name="Rachel Orrell" userId="ca05b46c214b9126" providerId="Windows Live" clId="Web-{6FF1B3E4-7AA9-4726-9734-B7508E3C56B6}" dt="2024-05-02T08:45:47.864" v="404" actId="1076"/>
        <pc:sldMkLst>
          <pc:docMk/>
          <pc:sldMk cId="4228770405" sldId="280"/>
        </pc:sldMkLst>
        <pc:spChg chg="del">
          <ac:chgData name="Rachel Orrell" userId="ca05b46c214b9126" providerId="Windows Live" clId="Web-{6FF1B3E4-7AA9-4726-9734-B7508E3C56B6}" dt="2024-05-01T12:21:56.467" v="229"/>
          <ac:spMkLst>
            <pc:docMk/>
            <pc:sldMk cId="4228770405" sldId="280"/>
            <ac:spMk id="2" creationId="{1FA05AD1-FBFB-8361-07BC-DCB91A11895E}"/>
          </ac:spMkLst>
        </pc:spChg>
        <pc:spChg chg="del">
          <ac:chgData name="Rachel Orrell" userId="ca05b46c214b9126" providerId="Windows Live" clId="Web-{6FF1B3E4-7AA9-4726-9734-B7508E3C56B6}" dt="2024-05-01T10:32:21.854" v="148"/>
          <ac:spMkLst>
            <pc:docMk/>
            <pc:sldMk cId="4228770405" sldId="280"/>
            <ac:spMk id="3" creationId="{FC96E107-6758-DB99-9803-50CA6AAF6397}"/>
          </ac:spMkLst>
        </pc:spChg>
        <pc:spChg chg="del mod">
          <ac:chgData name="Rachel Orrell" userId="ca05b46c214b9126" providerId="Windows Live" clId="Web-{6FF1B3E4-7AA9-4726-9734-B7508E3C56B6}" dt="2024-05-02T08:44:36.080" v="396"/>
          <ac:spMkLst>
            <pc:docMk/>
            <pc:sldMk cId="4228770405" sldId="280"/>
            <ac:spMk id="4" creationId="{B8095262-41ED-FB2C-363D-18A614521C9E}"/>
          </ac:spMkLst>
        </pc:spChg>
        <pc:spChg chg="add mod">
          <ac:chgData name="Rachel Orrell" userId="ca05b46c214b9126" providerId="Windows Live" clId="Web-{6FF1B3E4-7AA9-4726-9734-B7508E3C56B6}" dt="2024-05-01T10:41:17.188" v="151"/>
          <ac:spMkLst>
            <pc:docMk/>
            <pc:sldMk cId="4228770405" sldId="280"/>
            <ac:spMk id="6" creationId="{EE74464A-8CA1-CFCA-0690-1E425C9E82FD}"/>
          </ac:spMkLst>
        </pc:spChg>
        <pc:spChg chg="add del mod">
          <ac:chgData name="Rachel Orrell" userId="ca05b46c214b9126" providerId="Windows Live" clId="Web-{6FF1B3E4-7AA9-4726-9734-B7508E3C56B6}" dt="2024-05-01T12:21:59.764" v="230"/>
          <ac:spMkLst>
            <pc:docMk/>
            <pc:sldMk cId="4228770405" sldId="280"/>
            <ac:spMk id="8" creationId="{56B8E197-80BC-C203-EECE-418AB4744043}"/>
          </ac:spMkLst>
        </pc:spChg>
        <pc:spChg chg="del">
          <ac:chgData name="Rachel Orrell" userId="ca05b46c214b9126" providerId="Windows Live" clId="Web-{6FF1B3E4-7AA9-4726-9734-B7508E3C56B6}" dt="2024-05-02T08:44:40.471" v="397"/>
          <ac:spMkLst>
            <pc:docMk/>
            <pc:sldMk cId="4228770405" sldId="280"/>
            <ac:spMk id="14" creationId="{D4771268-CB57-404A-9271-370EB28F6090}"/>
          </ac:spMkLst>
        </pc:spChg>
        <pc:picChg chg="add mod">
          <ac:chgData name="Rachel Orrell" userId="ca05b46c214b9126" providerId="Windows Live" clId="Web-{6FF1B3E4-7AA9-4726-9734-B7508E3C56B6}" dt="2024-05-01T12:21:46.264" v="227" actId="1076"/>
          <ac:picMkLst>
            <pc:docMk/>
            <pc:sldMk cId="4228770405" sldId="280"/>
            <ac:picMk id="4" creationId="{04CE64A4-6EDA-FC5F-6267-6E85D750A71F}"/>
          </ac:picMkLst>
        </pc:picChg>
        <pc:picChg chg="add del mod ord">
          <ac:chgData name="Rachel Orrell" userId="ca05b46c214b9126" providerId="Windows Live" clId="Web-{6FF1B3E4-7AA9-4726-9734-B7508E3C56B6}" dt="2024-05-01T10:41:17.188" v="151"/>
          <ac:picMkLst>
            <pc:docMk/>
            <pc:sldMk cId="4228770405" sldId="280"/>
            <ac:picMk id="4" creationId="{F65ACF1D-226D-1B11-4AA8-2DA0AC5F6F79}"/>
          </ac:picMkLst>
        </pc:picChg>
        <pc:picChg chg="del mod">
          <ac:chgData name="Rachel Orrell" userId="ca05b46c214b9126" providerId="Windows Live" clId="Web-{6FF1B3E4-7AA9-4726-9734-B7508E3C56B6}" dt="2024-05-01T12:21:47.873" v="228"/>
          <ac:picMkLst>
            <pc:docMk/>
            <pc:sldMk cId="4228770405" sldId="280"/>
            <ac:picMk id="5" creationId="{02394978-4786-52A1-1001-4F574F02C813}"/>
          </ac:picMkLst>
        </pc:picChg>
        <pc:picChg chg="mod">
          <ac:chgData name="Rachel Orrell" userId="ca05b46c214b9126" providerId="Windows Live" clId="Web-{6FF1B3E4-7AA9-4726-9734-B7508E3C56B6}" dt="2024-05-02T08:45:47.864" v="404" actId="1076"/>
          <ac:picMkLst>
            <pc:docMk/>
            <pc:sldMk cId="4228770405" sldId="280"/>
            <ac:picMk id="5" creationId="{26EF948F-41A6-80CB-A8E4-23A166B667EC}"/>
          </ac:picMkLst>
        </pc:picChg>
        <pc:picChg chg="add del mod">
          <ac:chgData name="Rachel Orrell" userId="ca05b46c214b9126" providerId="Windows Live" clId="Web-{6FF1B3E4-7AA9-4726-9734-B7508E3C56B6}" dt="2024-05-01T12:20:55.465" v="222"/>
          <ac:picMkLst>
            <pc:docMk/>
            <pc:sldMk cId="4228770405" sldId="280"/>
            <ac:picMk id="7" creationId="{E1D2036A-C291-4070-B191-099E52AC906B}"/>
          </ac:picMkLst>
        </pc:picChg>
      </pc:sldChg>
      <pc:sldChg chg="addSp delSp modSp new">
        <pc:chgData name="Rachel Orrell" userId="ca05b46c214b9126" providerId="Windows Live" clId="Web-{6FF1B3E4-7AA9-4726-9734-B7508E3C56B6}" dt="2024-05-01T12:46:13.676" v="243"/>
        <pc:sldMkLst>
          <pc:docMk/>
          <pc:sldMk cId="1510700583" sldId="283"/>
        </pc:sldMkLst>
        <pc:spChg chg="mod">
          <ac:chgData name="Rachel Orrell" userId="ca05b46c214b9126" providerId="Windows Live" clId="Web-{6FF1B3E4-7AA9-4726-9734-B7508E3C56B6}" dt="2024-05-01T11:04:18.791" v="218" actId="20577"/>
          <ac:spMkLst>
            <pc:docMk/>
            <pc:sldMk cId="1510700583" sldId="283"/>
            <ac:spMk id="2" creationId="{3107A753-7A9D-5265-2C2B-1C56593AD3F7}"/>
          </ac:spMkLst>
        </pc:spChg>
        <pc:spChg chg="del">
          <ac:chgData name="Rachel Orrell" userId="ca05b46c214b9126" providerId="Windows Live" clId="Web-{6FF1B3E4-7AA9-4726-9734-B7508E3C56B6}" dt="2024-05-01T11:03:39.024" v="156"/>
          <ac:spMkLst>
            <pc:docMk/>
            <pc:sldMk cId="1510700583" sldId="283"/>
            <ac:spMk id="3" creationId="{C01CBB8C-046A-95F9-05B8-0F28F8C0D0D3}"/>
          </ac:spMkLst>
        </pc:spChg>
        <pc:picChg chg="mod">
          <ac:chgData name="Rachel Orrell" userId="ca05b46c214b9126" providerId="Windows Live" clId="Web-{6FF1B3E4-7AA9-4726-9734-B7508E3C56B6}" dt="2024-05-01T12:42:54.466" v="232" actId="1076"/>
          <ac:picMkLst>
            <pc:docMk/>
            <pc:sldMk cId="1510700583" sldId="283"/>
            <ac:picMk id="3" creationId="{183EBE91-B444-51C3-ADC2-D391BBF1FFE2}"/>
          </ac:picMkLst>
        </pc:picChg>
        <pc:picChg chg="add mod ord">
          <ac:chgData name="Rachel Orrell" userId="ca05b46c214b9126" providerId="Windows Live" clId="Web-{6FF1B3E4-7AA9-4726-9734-B7508E3C56B6}" dt="2024-05-01T12:44:17.141" v="239" actId="1076"/>
          <ac:picMkLst>
            <pc:docMk/>
            <pc:sldMk cId="1510700583" sldId="283"/>
            <ac:picMk id="4" creationId="{031F1C62-9AE8-3BB8-E603-FE22F301E201}"/>
          </ac:picMkLst>
        </pc:picChg>
        <pc:picChg chg="add del mod">
          <ac:chgData name="Rachel Orrell" userId="ca05b46c214b9126" providerId="Windows Live" clId="Web-{6FF1B3E4-7AA9-4726-9734-B7508E3C56B6}" dt="2024-05-01T12:46:13.676" v="243"/>
          <ac:picMkLst>
            <pc:docMk/>
            <pc:sldMk cId="1510700583" sldId="283"/>
            <ac:picMk id="6" creationId="{C2E8B5E6-CD71-12D4-129E-4E28A2659A21}"/>
          </ac:picMkLst>
        </pc:picChg>
      </pc:sldChg>
      <pc:sldChg chg="addSp delSp modSp">
        <pc:chgData name="Rachel Orrell" userId="ca05b46c214b9126" providerId="Windows Live" clId="Web-{6FF1B3E4-7AA9-4726-9734-B7508E3C56B6}" dt="2024-05-01T18:19:27.080" v="290" actId="1076"/>
        <pc:sldMkLst>
          <pc:docMk/>
          <pc:sldMk cId="2348012990" sldId="285"/>
        </pc:sldMkLst>
        <pc:picChg chg="add del mod">
          <ac:chgData name="Rachel Orrell" userId="ca05b46c214b9126" providerId="Windows Live" clId="Web-{6FF1B3E4-7AA9-4726-9734-B7508E3C56B6}" dt="2024-05-01T18:07:30.586" v="283"/>
          <ac:picMkLst>
            <pc:docMk/>
            <pc:sldMk cId="2348012990" sldId="285"/>
            <ac:picMk id="3" creationId="{86033006-79E1-A1BB-1372-3C1E18A278B1}"/>
          </ac:picMkLst>
        </pc:picChg>
        <pc:picChg chg="add del mod">
          <ac:chgData name="Rachel Orrell" userId="ca05b46c214b9126" providerId="Windows Live" clId="Web-{6FF1B3E4-7AA9-4726-9734-B7508E3C56B6}" dt="2024-05-01T18:19:16.783" v="287"/>
          <ac:picMkLst>
            <pc:docMk/>
            <pc:sldMk cId="2348012990" sldId="285"/>
            <ac:picMk id="4" creationId="{8C77FDC3-3690-B09A-9305-B074142DF3ED}"/>
          </ac:picMkLst>
        </pc:picChg>
        <pc:picChg chg="add del mod">
          <ac:chgData name="Rachel Orrell" userId="ca05b46c214b9126" providerId="Windows Live" clId="Web-{6FF1B3E4-7AA9-4726-9734-B7508E3C56B6}" dt="2024-05-01T17:12:19.557" v="252"/>
          <ac:picMkLst>
            <pc:docMk/>
            <pc:sldMk cId="2348012990" sldId="285"/>
            <ac:picMk id="4" creationId="{9E24E23D-6299-C19E-8F57-234C5A7F3ACD}"/>
          </ac:picMkLst>
        </pc:picChg>
        <pc:picChg chg="add mod">
          <ac:chgData name="Rachel Orrell" userId="ca05b46c214b9126" providerId="Windows Live" clId="Web-{6FF1B3E4-7AA9-4726-9734-B7508E3C56B6}" dt="2024-05-01T18:19:27.080" v="290" actId="1076"/>
          <ac:picMkLst>
            <pc:docMk/>
            <pc:sldMk cId="2348012990" sldId="285"/>
            <ac:picMk id="5" creationId="{68E448C8-59BD-3783-3385-32726E37BA8C}"/>
          </ac:picMkLst>
        </pc:picChg>
      </pc:sldChg>
      <pc:sldChg chg="addSp delSp modSp add replId">
        <pc:chgData name="Rachel Orrell" userId="ca05b46c214b9126" providerId="Windows Live" clId="Web-{6FF1B3E4-7AA9-4726-9734-B7508E3C56B6}" dt="2024-05-01T18:20:00.503" v="295" actId="1076"/>
        <pc:sldMkLst>
          <pc:docMk/>
          <pc:sldMk cId="823085848" sldId="286"/>
        </pc:sldMkLst>
        <pc:picChg chg="add del mod">
          <ac:chgData name="Rachel Orrell" userId="ca05b46c214b9126" providerId="Windows Live" clId="Web-{6FF1B3E4-7AA9-4726-9734-B7508E3C56B6}" dt="2024-05-01T18:19:37.424" v="291"/>
          <ac:picMkLst>
            <pc:docMk/>
            <pc:sldMk cId="823085848" sldId="286"/>
            <ac:picMk id="3" creationId="{072783E7-6DD0-A9DA-2F7E-8CD671B8AE3F}"/>
          </ac:picMkLst>
        </pc:picChg>
        <pc:picChg chg="add mod">
          <ac:chgData name="Rachel Orrell" userId="ca05b46c214b9126" providerId="Windows Live" clId="Web-{6FF1B3E4-7AA9-4726-9734-B7508E3C56B6}" dt="2024-05-01T18:19:45.893" v="293" actId="1076"/>
          <ac:picMkLst>
            <pc:docMk/>
            <pc:sldMk cId="823085848" sldId="286"/>
            <ac:picMk id="4" creationId="{2ED20106-9885-0A53-80CB-E2268D433626}"/>
          </ac:picMkLst>
        </pc:picChg>
        <pc:picChg chg="add del mod">
          <ac:chgData name="Rachel Orrell" userId="ca05b46c214b9126" providerId="Windows Live" clId="Web-{6FF1B3E4-7AA9-4726-9734-B7508E3C56B6}" dt="2024-05-01T17:14:03.186" v="255"/>
          <ac:picMkLst>
            <pc:docMk/>
            <pc:sldMk cId="823085848" sldId="286"/>
            <ac:picMk id="6" creationId="{77DFD566-9B47-F622-84F3-E088BA1ADC2E}"/>
          </ac:picMkLst>
        </pc:picChg>
        <pc:picChg chg="add mod">
          <ac:chgData name="Rachel Orrell" userId="ca05b46c214b9126" providerId="Windows Live" clId="Web-{6FF1B3E4-7AA9-4726-9734-B7508E3C56B6}" dt="2024-05-01T18:20:00.503" v="295" actId="1076"/>
          <ac:picMkLst>
            <pc:docMk/>
            <pc:sldMk cId="823085848" sldId="286"/>
            <ac:picMk id="6" creationId="{E0700EFE-4A2E-CA4F-9286-F9F95EC59F7A}"/>
          </ac:picMkLst>
        </pc:picChg>
      </pc:sldChg>
      <pc:sldChg chg="addSp delSp modSp">
        <pc:chgData name="Rachel Orrell" userId="ca05b46c214b9126" providerId="Windows Live" clId="Web-{6FF1B3E4-7AA9-4726-9734-B7508E3C56B6}" dt="2024-05-01T18:47:08.170" v="326" actId="1076"/>
        <pc:sldMkLst>
          <pc:docMk/>
          <pc:sldMk cId="1304080360" sldId="287"/>
        </pc:sldMkLst>
        <pc:spChg chg="add del mod">
          <ac:chgData name="Rachel Orrell" userId="ca05b46c214b9126" providerId="Windows Live" clId="Web-{6FF1B3E4-7AA9-4726-9734-B7508E3C56B6}" dt="2024-05-01T17:14:18.624" v="259"/>
          <ac:spMkLst>
            <pc:docMk/>
            <pc:sldMk cId="1304080360" sldId="287"/>
            <ac:spMk id="7" creationId="{5021864C-C5E8-183F-F412-411F349BAF90}"/>
          </ac:spMkLst>
        </pc:spChg>
        <pc:spChg chg="add del mod">
          <ac:chgData name="Rachel Orrell" userId="ca05b46c214b9126" providerId="Windows Live" clId="Web-{6FF1B3E4-7AA9-4726-9734-B7508E3C56B6}" dt="2024-05-01T18:46:51.372" v="324"/>
          <ac:spMkLst>
            <pc:docMk/>
            <pc:sldMk cId="1304080360" sldId="287"/>
            <ac:spMk id="9" creationId="{1EF6E63E-BB65-651B-345F-46202B51E673}"/>
          </ac:spMkLst>
        </pc:spChg>
        <pc:picChg chg="add del mod">
          <ac:chgData name="Rachel Orrell" userId="ca05b46c214b9126" providerId="Windows Live" clId="Web-{6FF1B3E4-7AA9-4726-9734-B7508E3C56B6}" dt="2024-05-01T17:14:22.499" v="261"/>
          <ac:picMkLst>
            <pc:docMk/>
            <pc:sldMk cId="1304080360" sldId="287"/>
            <ac:picMk id="3" creationId="{B06463BB-F8E1-41B5-B0D1-4889953A52C5}"/>
          </ac:picMkLst>
        </pc:picChg>
        <pc:picChg chg="add del mod">
          <ac:chgData name="Rachel Orrell" userId="ca05b46c214b9126" providerId="Windows Live" clId="Web-{6FF1B3E4-7AA9-4726-9734-B7508E3C56B6}" dt="2024-05-01T18:45:36.916" v="316"/>
          <ac:picMkLst>
            <pc:docMk/>
            <pc:sldMk cId="1304080360" sldId="287"/>
            <ac:picMk id="3" creationId="{EA206975-35BA-90B6-8389-E79C7AC09BBF}"/>
          </ac:picMkLst>
        </pc:picChg>
        <pc:picChg chg="add mod">
          <ac:chgData name="Rachel Orrell" userId="ca05b46c214b9126" providerId="Windows Live" clId="Web-{6FF1B3E4-7AA9-4726-9734-B7508E3C56B6}" dt="2024-05-01T18:47:08.170" v="326" actId="1076"/>
          <ac:picMkLst>
            <pc:docMk/>
            <pc:sldMk cId="1304080360" sldId="287"/>
            <ac:picMk id="4" creationId="{20D94E6F-DE9D-7E02-E792-977FDCB66A1B}"/>
          </ac:picMkLst>
        </pc:picChg>
        <pc:picChg chg="del">
          <ac:chgData name="Rachel Orrell" userId="ca05b46c214b9126" providerId="Windows Live" clId="Web-{6FF1B3E4-7AA9-4726-9734-B7508E3C56B6}" dt="2024-05-01T17:14:13.108" v="258"/>
          <ac:picMkLst>
            <pc:docMk/>
            <pc:sldMk cId="1304080360" sldId="287"/>
            <ac:picMk id="4" creationId="{CED5FCFB-E49D-38E8-29B9-2CA89443B0C8}"/>
          </ac:picMkLst>
        </pc:picChg>
        <pc:picChg chg="add del mod">
          <ac:chgData name="Rachel Orrell" userId="ca05b46c214b9126" providerId="Windows Live" clId="Web-{6FF1B3E4-7AA9-4726-9734-B7508E3C56B6}" dt="2024-05-01T18:20:20.395" v="297"/>
          <ac:picMkLst>
            <pc:docMk/>
            <pc:sldMk cId="1304080360" sldId="287"/>
            <ac:picMk id="5" creationId="{DC7A003E-BBAA-8D4E-A94C-63491668142B}"/>
          </ac:picMkLst>
        </pc:picChg>
        <pc:picChg chg="add mod">
          <ac:chgData name="Rachel Orrell" userId="ca05b46c214b9126" providerId="Windows Live" clId="Web-{6FF1B3E4-7AA9-4726-9734-B7508E3C56B6}" dt="2024-05-01T18:46:53.919" v="325" actId="1076"/>
          <ac:picMkLst>
            <pc:docMk/>
            <pc:sldMk cId="1304080360" sldId="287"/>
            <ac:picMk id="6" creationId="{B125CEDE-42F1-FC36-9800-9112E656844F}"/>
          </ac:picMkLst>
        </pc:picChg>
        <pc:picChg chg="add del mod ord">
          <ac:chgData name="Rachel Orrell" userId="ca05b46c214b9126" providerId="Windows Live" clId="Web-{6FF1B3E4-7AA9-4726-9734-B7508E3C56B6}" dt="2024-05-01T18:46:45.091" v="323"/>
          <ac:picMkLst>
            <pc:docMk/>
            <pc:sldMk cId="1304080360" sldId="287"/>
            <ac:picMk id="8" creationId="{98E90524-6ABF-9DB7-8756-DE84C5166963}"/>
          </ac:picMkLst>
        </pc:picChg>
      </pc:sldChg>
      <pc:sldChg chg="modSp">
        <pc:chgData name="Rachel Orrell" userId="ca05b46c214b9126" providerId="Windows Live" clId="Web-{6FF1B3E4-7AA9-4726-9734-B7508E3C56B6}" dt="2024-05-01T19:20:03.286" v="372" actId="1076"/>
        <pc:sldMkLst>
          <pc:docMk/>
          <pc:sldMk cId="3356426135" sldId="293"/>
        </pc:sldMkLst>
        <pc:picChg chg="mod">
          <ac:chgData name="Rachel Orrell" userId="ca05b46c214b9126" providerId="Windows Live" clId="Web-{6FF1B3E4-7AA9-4726-9734-B7508E3C56B6}" dt="2024-05-01T19:20:03.286" v="372" actId="1076"/>
          <ac:picMkLst>
            <pc:docMk/>
            <pc:sldMk cId="3356426135" sldId="293"/>
            <ac:picMk id="5" creationId="{F2039C83-D2F1-9AE2-3C01-E4CF2B0A7ED5}"/>
          </ac:picMkLst>
        </pc:picChg>
      </pc:sldChg>
      <pc:sldChg chg="modSp">
        <pc:chgData name="Rachel Orrell" userId="ca05b46c214b9126" providerId="Windows Live" clId="Web-{6FF1B3E4-7AA9-4726-9734-B7508E3C56B6}" dt="2024-05-01T19:21:42.508" v="380" actId="1076"/>
        <pc:sldMkLst>
          <pc:docMk/>
          <pc:sldMk cId="1032807238" sldId="294"/>
        </pc:sldMkLst>
        <pc:picChg chg="mod modCrop">
          <ac:chgData name="Rachel Orrell" userId="ca05b46c214b9126" providerId="Windows Live" clId="Web-{6FF1B3E4-7AA9-4726-9734-B7508E3C56B6}" dt="2024-05-01T19:21:42.508" v="380" actId="1076"/>
          <ac:picMkLst>
            <pc:docMk/>
            <pc:sldMk cId="1032807238" sldId="294"/>
            <ac:picMk id="6" creationId="{E470149C-5DCA-A943-764B-E85F9A663FCC}"/>
          </ac:picMkLst>
        </pc:picChg>
      </pc:sldChg>
      <pc:sldChg chg="delSp modSp add replId">
        <pc:chgData name="Rachel Orrell" userId="ca05b46c214b9126" providerId="Windows Live" clId="Web-{6FF1B3E4-7AA9-4726-9734-B7508E3C56B6}" dt="2024-05-01T19:00:02.494" v="355" actId="1076"/>
        <pc:sldMkLst>
          <pc:docMk/>
          <pc:sldMk cId="3155506377" sldId="295"/>
        </pc:sldMkLst>
        <pc:spChg chg="mod">
          <ac:chgData name="Rachel Orrell" userId="ca05b46c214b9126" providerId="Windows Live" clId="Web-{6FF1B3E4-7AA9-4726-9734-B7508E3C56B6}" dt="2024-05-01T18:59:48.571" v="353" actId="1076"/>
          <ac:spMkLst>
            <pc:docMk/>
            <pc:sldMk cId="3155506377" sldId="295"/>
            <ac:spMk id="5" creationId="{8FBF9AD6-5392-FEDE-6706-1664F574255D}"/>
          </ac:spMkLst>
        </pc:spChg>
        <pc:picChg chg="mod">
          <ac:chgData name="Rachel Orrell" userId="ca05b46c214b9126" providerId="Windows Live" clId="Web-{6FF1B3E4-7AA9-4726-9734-B7508E3C56B6}" dt="2024-05-01T19:00:02.494" v="355" actId="1076"/>
          <ac:picMkLst>
            <pc:docMk/>
            <pc:sldMk cId="3155506377" sldId="295"/>
            <ac:picMk id="6" creationId="{A701B089-27DB-CD85-E8DE-03A66954DB38}"/>
          </ac:picMkLst>
        </pc:picChg>
        <pc:picChg chg="del">
          <ac:chgData name="Rachel Orrell" userId="ca05b46c214b9126" providerId="Windows Live" clId="Web-{6FF1B3E4-7AA9-4726-9734-B7508E3C56B6}" dt="2024-05-01T18:58:55.085" v="340"/>
          <ac:picMkLst>
            <pc:docMk/>
            <pc:sldMk cId="3155506377" sldId="295"/>
            <ac:picMk id="9" creationId="{833901EF-1E52-B409-7722-C868370ECF46}"/>
          </ac:picMkLst>
        </pc:picChg>
      </pc:sldChg>
      <pc:sldChg chg="addSp delSp modSp new">
        <pc:chgData name="Rachel Orrell" userId="ca05b46c214b9126" providerId="Windows Live" clId="Web-{6FF1B3E4-7AA9-4726-9734-B7508E3C56B6}" dt="2024-05-01T19:09:14.841" v="371" actId="1076"/>
        <pc:sldMkLst>
          <pc:docMk/>
          <pc:sldMk cId="350858386" sldId="296"/>
        </pc:sldMkLst>
        <pc:spChg chg="del mod">
          <ac:chgData name="Rachel Orrell" userId="ca05b46c214b9126" providerId="Windows Live" clId="Web-{6FF1B3E4-7AA9-4726-9734-B7508E3C56B6}" dt="2024-05-01T19:08:35.449" v="366"/>
          <ac:spMkLst>
            <pc:docMk/>
            <pc:sldMk cId="350858386" sldId="296"/>
            <ac:spMk id="3" creationId="{8924F8BC-D935-0F5D-F204-68D4F68CCCB7}"/>
          </ac:spMkLst>
        </pc:spChg>
        <pc:picChg chg="add mod modCrop">
          <ac:chgData name="Rachel Orrell" userId="ca05b46c214b9126" providerId="Windows Live" clId="Web-{6FF1B3E4-7AA9-4726-9734-B7508E3C56B6}" dt="2024-05-01T19:09:14.841" v="371" actId="1076"/>
          <ac:picMkLst>
            <pc:docMk/>
            <pc:sldMk cId="350858386" sldId="296"/>
            <ac:picMk id="4" creationId="{9EB9CD2F-3716-44ED-11B6-9EF255E41989}"/>
          </ac:picMkLst>
        </pc:picChg>
      </pc:sldChg>
      <pc:sldChg chg="addSp delSp modSp add replId">
        <pc:chgData name="Rachel Orrell" userId="ca05b46c214b9126" providerId="Windows Live" clId="Web-{6FF1B3E4-7AA9-4726-9734-B7508E3C56B6}" dt="2024-05-02T08:44:24.548" v="394" actId="1076"/>
        <pc:sldMkLst>
          <pc:docMk/>
          <pc:sldMk cId="431735584" sldId="298"/>
        </pc:sldMkLst>
        <pc:picChg chg="add mod">
          <ac:chgData name="Rachel Orrell" userId="ca05b46c214b9126" providerId="Windows Live" clId="Web-{6FF1B3E4-7AA9-4726-9734-B7508E3C56B6}" dt="2024-05-02T08:44:24.548" v="394" actId="1076"/>
          <ac:picMkLst>
            <pc:docMk/>
            <pc:sldMk cId="431735584" sldId="298"/>
            <ac:picMk id="2" creationId="{B2D36F8E-779D-7E92-ACC5-8D34F905D59C}"/>
          </ac:picMkLst>
        </pc:picChg>
        <pc:picChg chg="del">
          <ac:chgData name="Rachel Orrell" userId="ca05b46c214b9126" providerId="Windows Live" clId="Web-{6FF1B3E4-7AA9-4726-9734-B7508E3C56B6}" dt="2024-05-02T08:44:02.907" v="390"/>
          <ac:picMkLst>
            <pc:docMk/>
            <pc:sldMk cId="431735584" sldId="298"/>
            <ac:picMk id="5" creationId="{26EF948F-41A6-80CB-A8E4-23A166B667EC}"/>
          </ac:picMkLst>
        </pc:picChg>
      </pc:sldChg>
    </pc:docChg>
  </pc:docChgLst>
  <pc:docChgLst>
    <pc:chgData name="Guest User" providerId="Windows Live" clId="Web-{ED30C38B-73ED-488B-AC98-B6EB91779AF3}"/>
    <pc:docChg chg="delSld modSld">
      <pc:chgData name="Guest User" userId="" providerId="Windows Live" clId="Web-{ED30C38B-73ED-488B-AC98-B6EB91779AF3}" dt="2024-05-02T09:30:47.268" v="912" actId="14100"/>
      <pc:docMkLst>
        <pc:docMk/>
      </pc:docMkLst>
      <pc:sldChg chg="del">
        <pc:chgData name="Guest User" userId="" providerId="Windows Live" clId="Web-{ED30C38B-73ED-488B-AC98-B6EB91779AF3}" dt="2024-05-02T08:02:11.649" v="416"/>
        <pc:sldMkLst>
          <pc:docMk/>
          <pc:sldMk cId="4036264248" sldId="257"/>
        </pc:sldMkLst>
      </pc:sldChg>
      <pc:sldChg chg="del">
        <pc:chgData name="Guest User" userId="" providerId="Windows Live" clId="Web-{ED30C38B-73ED-488B-AC98-B6EB91779AF3}" dt="2024-05-02T08:02:30.416" v="417"/>
        <pc:sldMkLst>
          <pc:docMk/>
          <pc:sldMk cId="3601131526" sldId="259"/>
        </pc:sldMkLst>
      </pc:sldChg>
      <pc:sldChg chg="del">
        <pc:chgData name="Guest User" userId="" providerId="Windows Live" clId="Web-{ED30C38B-73ED-488B-AC98-B6EB91779AF3}" dt="2024-05-02T08:02:58.682" v="422"/>
        <pc:sldMkLst>
          <pc:docMk/>
          <pc:sldMk cId="3209492860" sldId="260"/>
        </pc:sldMkLst>
      </pc:sldChg>
      <pc:sldChg chg="del">
        <pc:chgData name="Guest User" userId="" providerId="Windows Live" clId="Web-{ED30C38B-73ED-488B-AC98-B6EB91779AF3}" dt="2024-05-02T08:02:37.963" v="418"/>
        <pc:sldMkLst>
          <pc:docMk/>
          <pc:sldMk cId="87648751" sldId="261"/>
        </pc:sldMkLst>
      </pc:sldChg>
      <pc:sldChg chg="del">
        <pc:chgData name="Guest User" userId="" providerId="Windows Live" clId="Web-{ED30C38B-73ED-488B-AC98-B6EB91779AF3}" dt="2024-05-02T08:02:44.822" v="419"/>
        <pc:sldMkLst>
          <pc:docMk/>
          <pc:sldMk cId="1371527455" sldId="262"/>
        </pc:sldMkLst>
      </pc:sldChg>
      <pc:sldChg chg="del">
        <pc:chgData name="Guest User" userId="" providerId="Windows Live" clId="Web-{ED30C38B-73ED-488B-AC98-B6EB91779AF3}" dt="2024-05-02T08:02:54.510" v="421"/>
        <pc:sldMkLst>
          <pc:docMk/>
          <pc:sldMk cId="1734291007" sldId="263"/>
        </pc:sldMkLst>
      </pc:sldChg>
      <pc:sldChg chg="del">
        <pc:chgData name="Guest User" userId="" providerId="Windows Live" clId="Web-{ED30C38B-73ED-488B-AC98-B6EB91779AF3}" dt="2024-05-02T08:02:49.635" v="420"/>
        <pc:sldMkLst>
          <pc:docMk/>
          <pc:sldMk cId="1373394982" sldId="264"/>
        </pc:sldMkLst>
      </pc:sldChg>
      <pc:sldChg chg="modSp">
        <pc:chgData name="Guest User" userId="" providerId="Windows Live" clId="Web-{ED30C38B-73ED-488B-AC98-B6EB91779AF3}" dt="2024-05-02T09:30:47.268" v="912" actId="14100"/>
        <pc:sldMkLst>
          <pc:docMk/>
          <pc:sldMk cId="77539790" sldId="265"/>
        </pc:sldMkLst>
        <pc:spChg chg="mod">
          <ac:chgData name="Guest User" userId="" providerId="Windows Live" clId="Web-{ED30C38B-73ED-488B-AC98-B6EB91779AF3}" dt="2024-05-02T09:30:47.268" v="912" actId="14100"/>
          <ac:spMkLst>
            <pc:docMk/>
            <pc:sldMk cId="77539790" sldId="265"/>
            <ac:spMk id="6" creationId="{099400A7-BDF4-4FF7-B39D-A8C47FD439A2}"/>
          </ac:spMkLst>
        </pc:spChg>
      </pc:sldChg>
      <pc:sldChg chg="del">
        <pc:chgData name="Guest User" userId="" providerId="Windows Live" clId="Web-{ED30C38B-73ED-488B-AC98-B6EB91779AF3}" dt="2024-05-02T08:03:21.042" v="425"/>
        <pc:sldMkLst>
          <pc:docMk/>
          <pc:sldMk cId="3124522572" sldId="270"/>
        </pc:sldMkLst>
      </pc:sldChg>
      <pc:sldChg chg="del">
        <pc:chgData name="Guest User" userId="" providerId="Windows Live" clId="Web-{ED30C38B-73ED-488B-AC98-B6EB91779AF3}" dt="2024-05-02T08:03:01.495" v="423"/>
        <pc:sldMkLst>
          <pc:docMk/>
          <pc:sldMk cId="3546300182" sldId="271"/>
        </pc:sldMkLst>
      </pc:sldChg>
      <pc:sldChg chg="del">
        <pc:chgData name="Guest User" userId="" providerId="Windows Live" clId="Web-{ED30C38B-73ED-488B-AC98-B6EB91779AF3}" dt="2024-05-02T08:03:30.214" v="427"/>
        <pc:sldMkLst>
          <pc:docMk/>
          <pc:sldMk cId="2183124763" sldId="274"/>
        </pc:sldMkLst>
      </pc:sldChg>
      <pc:sldChg chg="modSp">
        <pc:chgData name="Guest User" userId="" providerId="Windows Live" clId="Web-{ED30C38B-73ED-488B-AC98-B6EB91779AF3}" dt="2024-05-02T07:47:20.573" v="370" actId="20577"/>
        <pc:sldMkLst>
          <pc:docMk/>
          <pc:sldMk cId="656605259" sldId="276"/>
        </pc:sldMkLst>
        <pc:spChg chg="mod">
          <ac:chgData name="Guest User" userId="" providerId="Windows Live" clId="Web-{ED30C38B-73ED-488B-AC98-B6EB91779AF3}" dt="2024-05-02T07:47:20.573" v="370" actId="20577"/>
          <ac:spMkLst>
            <pc:docMk/>
            <pc:sldMk cId="656605259" sldId="276"/>
            <ac:spMk id="2" creationId="{2B11A18B-EEE5-A659-2F31-C749F4F0B35B}"/>
          </ac:spMkLst>
        </pc:spChg>
      </pc:sldChg>
      <pc:sldChg chg="addSp delSp modSp">
        <pc:chgData name="Guest User" userId="" providerId="Windows Live" clId="Web-{ED30C38B-73ED-488B-AC98-B6EB91779AF3}" dt="2024-05-02T08:15:23.831" v="492" actId="20577"/>
        <pc:sldMkLst>
          <pc:docMk/>
          <pc:sldMk cId="3914173745" sldId="277"/>
        </pc:sldMkLst>
        <pc:spChg chg="del">
          <ac:chgData name="Guest User" userId="" providerId="Windows Live" clId="Web-{ED30C38B-73ED-488B-AC98-B6EB91779AF3}" dt="2024-05-02T07:34:20.079" v="0"/>
          <ac:spMkLst>
            <pc:docMk/>
            <pc:sldMk cId="3914173745" sldId="277"/>
            <ac:spMk id="6" creationId="{02A03E9D-9558-521F-CE1E-F56423049F99}"/>
          </ac:spMkLst>
        </pc:spChg>
        <pc:spChg chg="add mod">
          <ac:chgData name="Guest User" userId="" providerId="Windows Live" clId="Web-{ED30C38B-73ED-488B-AC98-B6EB91779AF3}" dt="2024-05-02T08:15:23.831" v="492" actId="20577"/>
          <ac:spMkLst>
            <pc:docMk/>
            <pc:sldMk cId="3914173745" sldId="277"/>
            <ac:spMk id="12" creationId="{0879D6C3-8022-97AE-3E48-CA186F6A4FDB}"/>
          </ac:spMkLst>
        </pc:spChg>
        <pc:spChg chg="add mod">
          <ac:chgData name="Guest User" userId="" providerId="Windows Live" clId="Web-{ED30C38B-73ED-488B-AC98-B6EB91779AF3}" dt="2024-05-02T07:39:36.402" v="50" actId="1076"/>
          <ac:spMkLst>
            <pc:docMk/>
            <pc:sldMk cId="3914173745" sldId="277"/>
            <ac:spMk id="13" creationId="{925489B6-E045-493D-3E60-B283C55C0C59}"/>
          </ac:spMkLst>
        </pc:spChg>
        <pc:spChg chg="add mod">
          <ac:chgData name="Guest User" userId="" providerId="Windows Live" clId="Web-{ED30C38B-73ED-488B-AC98-B6EB91779AF3}" dt="2024-05-02T07:40:08.872" v="62" actId="1076"/>
          <ac:spMkLst>
            <pc:docMk/>
            <pc:sldMk cId="3914173745" sldId="277"/>
            <ac:spMk id="14" creationId="{515F7EAF-2BF6-7BE8-46E0-F04E1485CD16}"/>
          </ac:spMkLst>
        </pc:spChg>
        <pc:picChg chg="add mod ord">
          <ac:chgData name="Guest User" userId="" providerId="Windows Live" clId="Web-{ED30C38B-73ED-488B-AC98-B6EB91779AF3}" dt="2024-05-02T07:39:28.839" v="49" actId="1076"/>
          <ac:picMkLst>
            <pc:docMk/>
            <pc:sldMk cId="3914173745" sldId="277"/>
            <ac:picMk id="3" creationId="{A8FFAC69-8C75-6A7A-2290-05E026B393B8}"/>
          </ac:picMkLst>
        </pc:picChg>
        <pc:picChg chg="del">
          <ac:chgData name="Guest User" userId="" providerId="Windows Live" clId="Web-{ED30C38B-73ED-488B-AC98-B6EB91779AF3}" dt="2024-05-02T07:34:24.189" v="1"/>
          <ac:picMkLst>
            <pc:docMk/>
            <pc:sldMk cId="3914173745" sldId="277"/>
            <ac:picMk id="10" creationId="{5678F9B6-FC98-D116-FC76-0A78869CDE5E}"/>
          </ac:picMkLst>
        </pc:picChg>
        <pc:cxnChg chg="add mod">
          <ac:chgData name="Guest User" userId="" providerId="Windows Live" clId="Web-{ED30C38B-73ED-488B-AC98-B6EB91779AF3}" dt="2024-05-02T07:35:55.301" v="11"/>
          <ac:cxnSpMkLst>
            <pc:docMk/>
            <pc:sldMk cId="3914173745" sldId="277"/>
            <ac:cxnSpMk id="7" creationId="{1209E855-D7C8-7107-AAC6-4FA105829948}"/>
          </ac:cxnSpMkLst>
        </pc:cxnChg>
        <pc:cxnChg chg="add mod">
          <ac:chgData name="Guest User" userId="" providerId="Windows Live" clId="Web-{ED30C38B-73ED-488B-AC98-B6EB91779AF3}" dt="2024-05-02T07:36:32.052" v="14"/>
          <ac:cxnSpMkLst>
            <pc:docMk/>
            <pc:sldMk cId="3914173745" sldId="277"/>
            <ac:cxnSpMk id="8" creationId="{1F5B37F8-E7D4-A750-C9EB-4B3F5CEDB66D}"/>
          </ac:cxnSpMkLst>
        </pc:cxnChg>
        <pc:cxnChg chg="add mod">
          <ac:chgData name="Guest User" userId="" providerId="Windows Live" clId="Web-{ED30C38B-73ED-488B-AC98-B6EB91779AF3}" dt="2024-05-02T07:36:50.053" v="17"/>
          <ac:cxnSpMkLst>
            <pc:docMk/>
            <pc:sldMk cId="3914173745" sldId="277"/>
            <ac:cxnSpMk id="11" creationId="{35FEAF51-0D26-7B31-21D0-1EF318A0FB39}"/>
          </ac:cxnSpMkLst>
        </pc:cxnChg>
      </pc:sldChg>
      <pc:sldChg chg="addSp modSp">
        <pc:chgData name="Guest User" userId="" providerId="Windows Live" clId="Web-{ED30C38B-73ED-488B-AC98-B6EB91779AF3}" dt="2024-05-02T07:49:42.484" v="404" actId="1076"/>
        <pc:sldMkLst>
          <pc:docMk/>
          <pc:sldMk cId="2127492977" sldId="278"/>
        </pc:sldMkLst>
        <pc:spChg chg="add mod">
          <ac:chgData name="Guest User" userId="" providerId="Windows Live" clId="Web-{ED30C38B-73ED-488B-AC98-B6EB91779AF3}" dt="2024-05-02T07:49:42.484" v="404" actId="1076"/>
          <ac:spMkLst>
            <pc:docMk/>
            <pc:sldMk cId="2127492977" sldId="278"/>
            <ac:spMk id="2" creationId="{C6032E6B-1717-3BC3-B3B7-D4A26645DC11}"/>
          </ac:spMkLst>
        </pc:spChg>
      </pc:sldChg>
      <pc:sldChg chg="del">
        <pc:chgData name="Guest User" userId="" providerId="Windows Live" clId="Web-{ED30C38B-73ED-488B-AC98-B6EB91779AF3}" dt="2024-05-02T08:03:06.776" v="424"/>
        <pc:sldMkLst>
          <pc:docMk/>
          <pc:sldMk cId="1556972268" sldId="279"/>
        </pc:sldMkLst>
      </pc:sldChg>
      <pc:sldChg chg="addSp delSp modSp">
        <pc:chgData name="Guest User" userId="" providerId="Windows Live" clId="Web-{ED30C38B-73ED-488B-AC98-B6EB91779AF3}" dt="2024-05-02T08:52:59.030" v="901" actId="1076"/>
        <pc:sldMkLst>
          <pc:docMk/>
          <pc:sldMk cId="4228770405" sldId="280"/>
        </pc:sldMkLst>
        <pc:spChg chg="add del mod">
          <ac:chgData name="Guest User" userId="" providerId="Windows Live" clId="Web-{ED30C38B-73ED-488B-AC98-B6EB91779AF3}" dt="2024-05-02T08:15:00.268" v="485"/>
          <ac:spMkLst>
            <pc:docMk/>
            <pc:sldMk cId="4228770405" sldId="280"/>
            <ac:spMk id="2" creationId="{F72DEDB6-E301-EC52-A16C-6C336BF11BCA}"/>
          </ac:spMkLst>
        </pc:spChg>
        <pc:spChg chg="add mod">
          <ac:chgData name="Guest User" userId="" providerId="Windows Live" clId="Web-{ED30C38B-73ED-488B-AC98-B6EB91779AF3}" dt="2024-05-02T08:52:59.030" v="901" actId="1076"/>
          <ac:spMkLst>
            <pc:docMk/>
            <pc:sldMk cId="4228770405" sldId="280"/>
            <ac:spMk id="6" creationId="{00342CBC-BF00-17A5-E272-210A40B2D533}"/>
          </ac:spMkLst>
        </pc:spChg>
        <pc:picChg chg="mod">
          <ac:chgData name="Guest User" userId="" providerId="Windows Live" clId="Web-{ED30C38B-73ED-488B-AC98-B6EB91779AF3}" dt="2024-05-02T08:51:21.339" v="811" actId="1076"/>
          <ac:picMkLst>
            <pc:docMk/>
            <pc:sldMk cId="4228770405" sldId="280"/>
            <ac:picMk id="5" creationId="{26EF948F-41A6-80CB-A8E4-23A166B667EC}"/>
          </ac:picMkLst>
        </pc:picChg>
      </pc:sldChg>
      <pc:sldChg chg="addSp delSp modSp">
        <pc:chgData name="Guest User" userId="" providerId="Windows Live" clId="Web-{ED30C38B-73ED-488B-AC98-B6EB91779AF3}" dt="2024-05-02T08:25:03.694" v="497" actId="14100"/>
        <pc:sldMkLst>
          <pc:docMk/>
          <pc:sldMk cId="2063304660" sldId="282"/>
        </pc:sldMkLst>
        <pc:spChg chg="mod">
          <ac:chgData name="Guest User" userId="" providerId="Windows Live" clId="Web-{ED30C38B-73ED-488B-AC98-B6EB91779AF3}" dt="2024-05-02T07:45:52.727" v="295" actId="20577"/>
          <ac:spMkLst>
            <pc:docMk/>
            <pc:sldMk cId="2063304660" sldId="282"/>
            <ac:spMk id="2" creationId="{C9D160B8-9E7F-F75A-0C93-A195E12E5945}"/>
          </ac:spMkLst>
        </pc:spChg>
        <pc:spChg chg="add del mod">
          <ac:chgData name="Guest User" userId="" providerId="Windows Live" clId="Web-{ED30C38B-73ED-488B-AC98-B6EB91779AF3}" dt="2024-05-02T08:24:49.116" v="494"/>
          <ac:spMkLst>
            <pc:docMk/>
            <pc:sldMk cId="2063304660" sldId="282"/>
            <ac:spMk id="5" creationId="{FCF2DBFB-35BC-BF72-65BF-BBFD59AE7D15}"/>
          </ac:spMkLst>
        </pc:spChg>
        <pc:picChg chg="add mod ord">
          <ac:chgData name="Guest User" userId="" providerId="Windows Live" clId="Web-{ED30C38B-73ED-488B-AC98-B6EB91779AF3}" dt="2024-05-02T08:25:03.694" v="497" actId="14100"/>
          <ac:picMkLst>
            <pc:docMk/>
            <pc:sldMk cId="2063304660" sldId="282"/>
            <ac:picMk id="6" creationId="{86460E15-182D-70E4-3306-807615E3EB34}"/>
          </ac:picMkLst>
        </pc:picChg>
        <pc:picChg chg="del mod">
          <ac:chgData name="Guest User" userId="" providerId="Windows Live" clId="Web-{ED30C38B-73ED-488B-AC98-B6EB91779AF3}" dt="2024-05-02T08:24:44.381" v="493"/>
          <ac:picMkLst>
            <pc:docMk/>
            <pc:sldMk cId="2063304660" sldId="282"/>
            <ac:picMk id="11" creationId="{E833066D-A064-0B38-7E73-38F03F7DC92F}"/>
          </ac:picMkLst>
        </pc:picChg>
      </pc:sldChg>
      <pc:sldChg chg="del">
        <pc:chgData name="Guest User" userId="" providerId="Windows Live" clId="Web-{ED30C38B-73ED-488B-AC98-B6EB91779AF3}" dt="2024-05-02T08:03:24.027" v="426"/>
        <pc:sldMkLst>
          <pc:docMk/>
          <pc:sldMk cId="1510700583" sldId="283"/>
        </pc:sldMkLst>
      </pc:sldChg>
      <pc:sldChg chg="del">
        <pc:chgData name="Guest User" userId="" providerId="Windows Live" clId="Web-{ED30C38B-73ED-488B-AC98-B6EB91779AF3}" dt="2024-05-02T08:03:32.246" v="428"/>
        <pc:sldMkLst>
          <pc:docMk/>
          <pc:sldMk cId="3058150061" sldId="284"/>
        </pc:sldMkLst>
      </pc:sldChg>
      <pc:sldChg chg="modSp">
        <pc:chgData name="Guest User" userId="" providerId="Windows Live" clId="Web-{ED30C38B-73ED-488B-AC98-B6EB91779AF3}" dt="2024-05-02T07:50:46.986" v="415" actId="1076"/>
        <pc:sldMkLst>
          <pc:docMk/>
          <pc:sldMk cId="2649358894" sldId="291"/>
        </pc:sldMkLst>
        <pc:spChg chg="mod">
          <ac:chgData name="Guest User" userId="" providerId="Windows Live" clId="Web-{ED30C38B-73ED-488B-AC98-B6EB91779AF3}" dt="2024-05-02T07:50:46.986" v="415" actId="1076"/>
          <ac:spMkLst>
            <pc:docMk/>
            <pc:sldMk cId="2649358894" sldId="291"/>
            <ac:spMk id="3" creationId="{472225FD-6F49-F632-7624-208B052A637D}"/>
          </ac:spMkLst>
        </pc:spChg>
      </pc:sldChg>
      <pc:sldChg chg="modSp">
        <pc:chgData name="Guest User" userId="" providerId="Windows Live" clId="Web-{ED30C38B-73ED-488B-AC98-B6EB91779AF3}" dt="2024-05-02T08:44:44.655" v="809" actId="1076"/>
        <pc:sldMkLst>
          <pc:docMk/>
          <pc:sldMk cId="3088663425" sldId="292"/>
        </pc:sldMkLst>
        <pc:spChg chg="mod">
          <ac:chgData name="Guest User" userId="" providerId="Windows Live" clId="Web-{ED30C38B-73ED-488B-AC98-B6EB91779AF3}" dt="2024-05-02T08:44:44.655" v="809" actId="1076"/>
          <ac:spMkLst>
            <pc:docMk/>
            <pc:sldMk cId="3088663425" sldId="292"/>
            <ac:spMk id="3" creationId="{1098851A-093B-3BD3-FF1D-5BB5782A7DCC}"/>
          </ac:spMkLst>
        </pc:spChg>
      </pc:sldChg>
      <pc:sldChg chg="addSp delSp modSp">
        <pc:chgData name="Guest User" userId="" providerId="Windows Live" clId="Web-{ED30C38B-73ED-488B-AC98-B6EB91779AF3}" dt="2024-05-02T08:15:06.472" v="488"/>
        <pc:sldMkLst>
          <pc:docMk/>
          <pc:sldMk cId="3356426135" sldId="293"/>
        </pc:sldMkLst>
        <pc:spChg chg="add del">
          <ac:chgData name="Guest User" userId="" providerId="Windows Live" clId="Web-{ED30C38B-73ED-488B-AC98-B6EB91779AF3}" dt="2024-05-02T07:42:32.564" v="120"/>
          <ac:spMkLst>
            <pc:docMk/>
            <pc:sldMk cId="3356426135" sldId="293"/>
            <ac:spMk id="2" creationId="{C823145F-8F18-4D62-D2EA-6EFB94E1C0B7}"/>
          </ac:spMkLst>
        </pc:spChg>
        <pc:spChg chg="add del mod">
          <ac:chgData name="Guest User" userId="" providerId="Windows Live" clId="Web-{ED30C38B-73ED-488B-AC98-B6EB91779AF3}" dt="2024-05-02T08:15:06.472" v="488"/>
          <ac:spMkLst>
            <pc:docMk/>
            <pc:sldMk cId="3356426135" sldId="293"/>
            <ac:spMk id="3" creationId="{E1F5FF79-77BB-A129-BD3F-E043912B00D3}"/>
          </ac:spMkLst>
        </pc:spChg>
      </pc:sldChg>
      <pc:sldChg chg="addSp delSp modSp">
        <pc:chgData name="Guest User" userId="" providerId="Windows Live" clId="Web-{ED30C38B-73ED-488B-AC98-B6EB91779AF3}" dt="2024-05-02T08:15:11.737" v="491"/>
        <pc:sldMkLst>
          <pc:docMk/>
          <pc:sldMk cId="1032807238" sldId="294"/>
        </pc:sldMkLst>
        <pc:spChg chg="add del mod">
          <ac:chgData name="Guest User" userId="" providerId="Windows Live" clId="Web-{ED30C38B-73ED-488B-AC98-B6EB91779AF3}" dt="2024-05-02T08:15:11.737" v="491"/>
          <ac:spMkLst>
            <pc:docMk/>
            <pc:sldMk cId="1032807238" sldId="294"/>
            <ac:spMk id="2" creationId="{C07E4CA8-BCAC-BA71-4F70-E4E4A8C8BF92}"/>
          </ac:spMkLst>
        </pc:spChg>
      </pc:sldChg>
    </pc:docChg>
  </pc:docChgLst>
  <pc:docChgLst>
    <pc:chgData name="Guest User" providerId="Windows Live" clId="Web-{7C87F93C-EA21-4279-9E6A-02463D3A2C02}"/>
    <pc:docChg chg="addSld modSld">
      <pc:chgData name="Guest User" userId="" providerId="Windows Live" clId="Web-{7C87F93C-EA21-4279-9E6A-02463D3A2C02}" dt="2024-05-01T10:43:38.739" v="4" actId="1076"/>
      <pc:docMkLst>
        <pc:docMk/>
      </pc:docMkLst>
      <pc:sldChg chg="addSp delSp modSp new">
        <pc:chgData name="Guest User" userId="" providerId="Windows Live" clId="Web-{7C87F93C-EA21-4279-9E6A-02463D3A2C02}" dt="2024-05-01T10:22:54.914" v="3"/>
        <pc:sldMkLst>
          <pc:docMk/>
          <pc:sldMk cId="1556972268" sldId="279"/>
        </pc:sldMkLst>
        <pc:spChg chg="del">
          <ac:chgData name="Guest User" userId="" providerId="Windows Live" clId="Web-{7C87F93C-EA21-4279-9E6A-02463D3A2C02}" dt="2024-05-01T10:22:53.399" v="2"/>
          <ac:spMkLst>
            <pc:docMk/>
            <pc:sldMk cId="1556972268" sldId="279"/>
            <ac:spMk id="2" creationId="{DC902CCF-D6CD-2D87-33D4-4A51FCD0E045}"/>
          </ac:spMkLst>
        </pc:spChg>
        <pc:spChg chg="del">
          <ac:chgData name="Guest User" userId="" providerId="Windows Live" clId="Web-{7C87F93C-EA21-4279-9E6A-02463D3A2C02}" dt="2024-05-01T10:22:51.242" v="1"/>
          <ac:spMkLst>
            <pc:docMk/>
            <pc:sldMk cId="1556972268" sldId="279"/>
            <ac:spMk id="3" creationId="{4A6B5608-8D05-CB65-1A93-1B0C9F058CEE}"/>
          </ac:spMkLst>
        </pc:spChg>
        <pc:picChg chg="add mod">
          <ac:chgData name="Guest User" userId="" providerId="Windows Live" clId="Web-{7C87F93C-EA21-4279-9E6A-02463D3A2C02}" dt="2024-05-01T10:22:54.914" v="3"/>
          <ac:picMkLst>
            <pc:docMk/>
            <pc:sldMk cId="1556972268" sldId="279"/>
            <ac:picMk id="4" creationId="{8AA7E8F0-800B-40DB-D509-8227D4B68AE5}"/>
          </ac:picMkLst>
        </pc:picChg>
      </pc:sldChg>
      <pc:sldChg chg="modSp">
        <pc:chgData name="Guest User" userId="" providerId="Windows Live" clId="Web-{7C87F93C-EA21-4279-9E6A-02463D3A2C02}" dt="2024-05-01T10:43:38.739" v="4" actId="1076"/>
        <pc:sldMkLst>
          <pc:docMk/>
          <pc:sldMk cId="4228770405" sldId="280"/>
        </pc:sldMkLst>
        <pc:picChg chg="mod">
          <ac:chgData name="Guest User" userId="" providerId="Windows Live" clId="Web-{7C87F93C-EA21-4279-9E6A-02463D3A2C02}" dt="2024-05-01T10:43:38.739" v="4" actId="1076"/>
          <ac:picMkLst>
            <pc:docMk/>
            <pc:sldMk cId="4228770405" sldId="280"/>
            <ac:picMk id="5" creationId="{02394978-4786-52A1-1001-4F574F02C813}"/>
          </ac:picMkLst>
        </pc:picChg>
      </pc:sldChg>
    </pc:docChg>
  </pc:docChgLst>
  <pc:docChgLst>
    <pc:chgData name="Guest User" providerId="Windows Live" clId="Web-{7E845782-BEE4-4860-AC69-6AAC779EBB1C}"/>
    <pc:docChg chg="addSld modSld">
      <pc:chgData name="Guest User" userId="" providerId="Windows Live" clId="Web-{7E845782-BEE4-4860-AC69-6AAC779EBB1C}" dt="2024-05-01T10:00:47.728" v="53" actId="14100"/>
      <pc:docMkLst>
        <pc:docMk/>
      </pc:docMkLst>
      <pc:sldChg chg="addSp delSp modSp">
        <pc:chgData name="Guest User" userId="" providerId="Windows Live" clId="Web-{7E845782-BEE4-4860-AC69-6AAC779EBB1C}" dt="2024-05-01T10:00:04.182" v="45"/>
        <pc:sldMkLst>
          <pc:docMk/>
          <pc:sldMk cId="3124522572" sldId="270"/>
        </pc:sldMkLst>
        <pc:picChg chg="add del mod modCrop">
          <ac:chgData name="Guest User" userId="" providerId="Windows Live" clId="Web-{7E845782-BEE4-4860-AC69-6AAC779EBB1C}" dt="2024-05-01T09:28:52.313" v="7"/>
          <ac:picMkLst>
            <pc:docMk/>
            <pc:sldMk cId="3124522572" sldId="270"/>
            <ac:picMk id="3" creationId="{AB8F5999-0AD8-F38A-2492-2F2049F4B131}"/>
          </ac:picMkLst>
        </pc:picChg>
        <pc:picChg chg="add del mod modCrop">
          <ac:chgData name="Guest User" userId="" providerId="Windows Live" clId="Web-{7E845782-BEE4-4860-AC69-6AAC779EBB1C}" dt="2024-05-01T09:37:25.233" v="20"/>
          <ac:picMkLst>
            <pc:docMk/>
            <pc:sldMk cId="3124522572" sldId="270"/>
            <ac:picMk id="4" creationId="{8E29B997-3AC5-027F-FC4B-0FD92746CD63}"/>
          </ac:picMkLst>
        </pc:picChg>
        <pc:picChg chg="add mod modCrop">
          <ac:chgData name="Guest User" userId="" providerId="Windows Live" clId="Web-{7E845782-BEE4-4860-AC69-6AAC779EBB1C}" dt="2024-05-01T10:00:01.900" v="44" actId="14100"/>
          <ac:picMkLst>
            <pc:docMk/>
            <pc:sldMk cId="3124522572" sldId="270"/>
            <ac:picMk id="5" creationId="{4CFEC7BF-59D6-900B-A243-E9FC2886C6F1}"/>
          </ac:picMkLst>
        </pc:picChg>
        <pc:picChg chg="add del mod modCrop">
          <ac:chgData name="Guest User" userId="" providerId="Windows Live" clId="Web-{7E845782-BEE4-4860-AC69-6AAC779EBB1C}" dt="2024-05-01T09:49:24.652" v="33"/>
          <ac:picMkLst>
            <pc:docMk/>
            <pc:sldMk cId="3124522572" sldId="270"/>
            <ac:picMk id="6" creationId="{52E2906E-FD41-8A7C-B808-749D6B8E1943}"/>
          </ac:picMkLst>
        </pc:picChg>
        <pc:picChg chg="add mod modCrop">
          <ac:chgData name="Guest User" userId="" providerId="Windows Live" clId="Web-{7E845782-BEE4-4860-AC69-6AAC779EBB1C}" dt="2024-05-01T09:47:39.856" v="32" actId="14100"/>
          <ac:picMkLst>
            <pc:docMk/>
            <pc:sldMk cId="3124522572" sldId="270"/>
            <ac:picMk id="7" creationId="{04AC316A-586D-4BA4-72BF-DEA97EE0D292}"/>
          </ac:picMkLst>
        </pc:picChg>
        <pc:picChg chg="add del mod">
          <ac:chgData name="Guest User" userId="" providerId="Windows Live" clId="Web-{7E845782-BEE4-4860-AC69-6AAC779EBB1C}" dt="2024-05-01T09:49:33.793" v="35"/>
          <ac:picMkLst>
            <pc:docMk/>
            <pc:sldMk cId="3124522572" sldId="270"/>
            <ac:picMk id="9" creationId="{872491B5-1923-338C-0E70-4D284CF52FCE}"/>
          </ac:picMkLst>
        </pc:picChg>
        <pc:picChg chg="add mod modCrop">
          <ac:chgData name="Guest User" userId="" providerId="Windows Live" clId="Web-{7E845782-BEE4-4860-AC69-6AAC779EBB1C}" dt="2024-05-01T09:51:39.449" v="39" actId="1076"/>
          <ac:picMkLst>
            <pc:docMk/>
            <pc:sldMk cId="3124522572" sldId="270"/>
            <ac:picMk id="10" creationId="{04F729B7-14D6-F43A-A9E5-7EDFF9C2C4A5}"/>
          </ac:picMkLst>
        </pc:picChg>
        <pc:picChg chg="add del mod modCrop">
          <ac:chgData name="Guest User" userId="" providerId="Windows Live" clId="Web-{7E845782-BEE4-4860-AC69-6AAC779EBB1C}" dt="2024-05-01T10:00:04.182" v="45"/>
          <ac:picMkLst>
            <pc:docMk/>
            <pc:sldMk cId="3124522572" sldId="270"/>
            <ac:picMk id="11" creationId="{FA3A9C9B-C8E8-4AC7-B21A-CBD30AF0C40E}"/>
          </ac:picMkLst>
        </pc:picChg>
      </pc:sldChg>
      <pc:sldChg chg="addSp delSp modSp new">
        <pc:chgData name="Guest User" userId="" providerId="Windows Live" clId="Web-{7E845782-BEE4-4860-AC69-6AAC779EBB1C}" dt="2024-05-01T10:00:47.728" v="53" actId="14100"/>
        <pc:sldMkLst>
          <pc:docMk/>
          <pc:sldMk cId="2327411249" sldId="275"/>
        </pc:sldMkLst>
        <pc:spChg chg="del">
          <ac:chgData name="Guest User" userId="" providerId="Windows Live" clId="Web-{7E845782-BEE4-4860-AC69-6AAC779EBB1C}" dt="2024-05-01T10:00:13.978" v="47"/>
          <ac:spMkLst>
            <pc:docMk/>
            <pc:sldMk cId="2327411249" sldId="275"/>
            <ac:spMk id="2" creationId="{B94F1F32-1B55-3500-B9E9-AE2014AB8749}"/>
          </ac:spMkLst>
        </pc:spChg>
        <pc:spChg chg="del">
          <ac:chgData name="Guest User" userId="" providerId="Windows Live" clId="Web-{7E845782-BEE4-4860-AC69-6AAC779EBB1C}" dt="2024-05-01T10:00:16.260" v="48"/>
          <ac:spMkLst>
            <pc:docMk/>
            <pc:sldMk cId="2327411249" sldId="275"/>
            <ac:spMk id="3" creationId="{2A2B38CB-61FC-23A8-EDA8-27DE40A519C6}"/>
          </ac:spMkLst>
        </pc:spChg>
        <pc:picChg chg="add mod modCrop">
          <ac:chgData name="Guest User" userId="" providerId="Windows Live" clId="Web-{7E845782-BEE4-4860-AC69-6AAC779EBB1C}" dt="2024-05-01T10:00:47.728" v="53" actId="14100"/>
          <ac:picMkLst>
            <pc:docMk/>
            <pc:sldMk cId="2327411249" sldId="275"/>
            <ac:picMk id="4" creationId="{BE0F091C-D12E-5815-E71F-93E188122FD7}"/>
          </ac:picMkLst>
        </pc:picChg>
      </pc:sldChg>
    </pc:docChg>
  </pc:docChgLst>
  <pc:docChgLst>
    <pc:chgData name="Guest User" providerId="Windows Live" clId="Web-{EB3416DD-C38D-47A4-813A-D80F3E701029}"/>
    <pc:docChg chg="addSld modSld sldOrd">
      <pc:chgData name="Guest User" userId="" providerId="Windows Live" clId="Web-{EB3416DD-C38D-47A4-813A-D80F3E701029}" dt="2024-05-02T07:30:12.984" v="1122" actId="20577"/>
      <pc:docMkLst>
        <pc:docMk/>
      </pc:docMkLst>
      <pc:sldChg chg="addSp delSp modSp new ord">
        <pc:chgData name="Guest User" userId="" providerId="Windows Live" clId="Web-{EB3416DD-C38D-47A4-813A-D80F3E701029}" dt="2024-05-01T10:11:32.427" v="41"/>
        <pc:sldMkLst>
          <pc:docMk/>
          <pc:sldMk cId="3546300182" sldId="271"/>
        </pc:sldMkLst>
        <pc:spChg chg="mod">
          <ac:chgData name="Guest User" userId="" providerId="Windows Live" clId="Web-{EB3416DD-C38D-47A4-813A-D80F3E701029}" dt="2024-05-01T09:30:35.864" v="33" actId="20577"/>
          <ac:spMkLst>
            <pc:docMk/>
            <pc:sldMk cId="3546300182" sldId="271"/>
            <ac:spMk id="2" creationId="{1632975C-866E-4819-54C0-3BC22AF3947D}"/>
          </ac:spMkLst>
        </pc:spChg>
        <pc:spChg chg="del">
          <ac:chgData name="Guest User" userId="" providerId="Windows Live" clId="Web-{EB3416DD-C38D-47A4-813A-D80F3E701029}" dt="2024-05-01T09:29:52.972" v="11"/>
          <ac:spMkLst>
            <pc:docMk/>
            <pc:sldMk cId="3546300182" sldId="271"/>
            <ac:spMk id="3" creationId="{9DE274EA-8178-379C-0908-B61B8C45CAA9}"/>
          </ac:spMkLst>
        </pc:spChg>
        <pc:spChg chg="add del mod">
          <ac:chgData name="Guest User" userId="" providerId="Windows Live" clId="Web-{EB3416DD-C38D-47A4-813A-D80F3E701029}" dt="2024-05-01T10:11:32.427" v="41"/>
          <ac:spMkLst>
            <pc:docMk/>
            <pc:sldMk cId="3546300182" sldId="271"/>
            <ac:spMk id="6" creationId="{A1BCF99C-9F49-718A-E714-2B2BEF9D093D}"/>
          </ac:spMkLst>
        </pc:spChg>
        <pc:picChg chg="add del mod ord">
          <ac:chgData name="Guest User" userId="" providerId="Windows Live" clId="Web-{EB3416DD-C38D-47A4-813A-D80F3E701029}" dt="2024-05-01T10:11:32.427" v="41"/>
          <ac:picMkLst>
            <pc:docMk/>
            <pc:sldMk cId="3546300182" sldId="271"/>
            <ac:picMk id="4" creationId="{F3CF9F1B-3E30-0593-E382-13A8ED597294}"/>
          </ac:picMkLst>
        </pc:picChg>
        <pc:picChg chg="add mod">
          <ac:chgData name="Guest User" userId="" providerId="Windows Live" clId="Web-{EB3416DD-C38D-47A4-813A-D80F3E701029}" dt="2024-05-01T09:33:59.480" v="39" actId="14100"/>
          <ac:picMkLst>
            <pc:docMk/>
            <pc:sldMk cId="3546300182" sldId="271"/>
            <ac:picMk id="5" creationId="{81956624-3213-D716-23BB-FF38E4ECB7D3}"/>
          </ac:picMkLst>
        </pc:picChg>
      </pc:sldChg>
      <pc:sldChg chg="modSp">
        <pc:chgData name="Guest User" userId="" providerId="Windows Live" clId="Web-{EB3416DD-C38D-47A4-813A-D80F3E701029}" dt="2024-05-01T14:45:12.773" v="602" actId="20577"/>
        <pc:sldMkLst>
          <pc:docMk/>
          <pc:sldMk cId="154395283" sldId="273"/>
        </pc:sldMkLst>
        <pc:spChg chg="mod">
          <ac:chgData name="Guest User" userId="" providerId="Windows Live" clId="Web-{EB3416DD-C38D-47A4-813A-D80F3E701029}" dt="2024-05-01T14:45:12.773" v="602" actId="20577"/>
          <ac:spMkLst>
            <pc:docMk/>
            <pc:sldMk cId="154395283" sldId="273"/>
            <ac:spMk id="2" creationId="{F1662E6C-8E67-622B-EED4-5A99FDBD5FA2}"/>
          </ac:spMkLst>
        </pc:spChg>
        <pc:picChg chg="mod">
          <ac:chgData name="Guest User" userId="" providerId="Windows Live" clId="Web-{EB3416DD-C38D-47A4-813A-D80F3E701029}" dt="2024-05-01T14:44:53.444" v="595" actId="1076"/>
          <ac:picMkLst>
            <pc:docMk/>
            <pc:sldMk cId="154395283" sldId="273"/>
            <ac:picMk id="4" creationId="{6C21BEB0-EB1F-3DEE-33B6-807C23B17CA6}"/>
          </ac:picMkLst>
        </pc:picChg>
        <pc:picChg chg="mod">
          <ac:chgData name="Guest User" userId="" providerId="Windows Live" clId="Web-{EB3416DD-C38D-47A4-813A-D80F3E701029}" dt="2024-05-01T14:44:59.834" v="596" actId="1076"/>
          <ac:picMkLst>
            <pc:docMk/>
            <pc:sldMk cId="154395283" sldId="273"/>
            <ac:picMk id="6" creationId="{F212435D-1CE4-2F1F-BD36-D0BED247EB56}"/>
          </ac:picMkLst>
        </pc:picChg>
        <pc:picChg chg="mod">
          <ac:chgData name="Guest User" userId="" providerId="Windows Live" clId="Web-{EB3416DD-C38D-47A4-813A-D80F3E701029}" dt="2024-05-01T14:43:35.971" v="573" actId="1076"/>
          <ac:picMkLst>
            <pc:docMk/>
            <pc:sldMk cId="154395283" sldId="273"/>
            <ac:picMk id="7" creationId="{0867FD11-6778-3967-EAE4-C421677751E1}"/>
          </ac:picMkLst>
        </pc:picChg>
      </pc:sldChg>
      <pc:sldChg chg="addSp delSp modSp">
        <pc:chgData name="Guest User" userId="" providerId="Windows Live" clId="Web-{EB3416DD-C38D-47A4-813A-D80F3E701029}" dt="2024-05-01T14:52:56.782" v="637"/>
        <pc:sldMkLst>
          <pc:docMk/>
          <pc:sldMk cId="656605259" sldId="276"/>
        </pc:sldMkLst>
        <pc:spChg chg="mod">
          <ac:chgData name="Guest User" userId="" providerId="Windows Live" clId="Web-{EB3416DD-C38D-47A4-813A-D80F3E701029}" dt="2024-05-01T14:46:18.026" v="628" actId="1076"/>
          <ac:spMkLst>
            <pc:docMk/>
            <pc:sldMk cId="656605259" sldId="276"/>
            <ac:spMk id="2" creationId="{2B11A18B-EEE5-A659-2F31-C749F4F0B35B}"/>
          </ac:spMkLst>
        </pc:spChg>
        <pc:picChg chg="add del mod">
          <ac:chgData name="Guest User" userId="" providerId="Windows Live" clId="Web-{EB3416DD-C38D-47A4-813A-D80F3E701029}" dt="2024-05-01T14:52:56.782" v="637"/>
          <ac:picMkLst>
            <pc:docMk/>
            <pc:sldMk cId="656605259" sldId="276"/>
            <ac:picMk id="3" creationId="{9B4AA967-2BC4-3D45-94A1-AF878149F70A}"/>
          </ac:picMkLst>
        </pc:picChg>
        <pc:picChg chg="mod">
          <ac:chgData name="Guest User" userId="" providerId="Windows Live" clId="Web-{EB3416DD-C38D-47A4-813A-D80F3E701029}" dt="2024-05-01T14:50:56.260" v="629" actId="1076"/>
          <ac:picMkLst>
            <pc:docMk/>
            <pc:sldMk cId="656605259" sldId="276"/>
            <ac:picMk id="4" creationId="{528733E4-D649-9D1E-3983-8703587C6202}"/>
          </ac:picMkLst>
        </pc:picChg>
        <pc:picChg chg="add del mod">
          <ac:chgData name="Guest User" userId="" providerId="Windows Live" clId="Web-{EB3416DD-C38D-47A4-813A-D80F3E701029}" dt="2024-05-01T14:51:26.496" v="632"/>
          <ac:picMkLst>
            <pc:docMk/>
            <pc:sldMk cId="656605259" sldId="276"/>
            <ac:picMk id="6" creationId="{E69D7482-F06D-C380-EC31-469C7D720229}"/>
          </ac:picMkLst>
        </pc:picChg>
      </pc:sldChg>
      <pc:sldChg chg="addSp delSp modSp new ord">
        <pc:chgData name="Guest User" userId="" providerId="Windows Live" clId="Web-{EB3416DD-C38D-47A4-813A-D80F3E701029}" dt="2024-05-01T19:52:28.163" v="785"/>
        <pc:sldMkLst>
          <pc:docMk/>
          <pc:sldMk cId="3914173745" sldId="277"/>
        </pc:sldMkLst>
        <pc:spChg chg="mod">
          <ac:chgData name="Guest User" userId="" providerId="Windows Live" clId="Web-{EB3416DD-C38D-47A4-813A-D80F3E701029}" dt="2024-05-01T18:06:43.048" v="677" actId="14100"/>
          <ac:spMkLst>
            <pc:docMk/>
            <pc:sldMk cId="3914173745" sldId="277"/>
            <ac:spMk id="2" creationId="{D312D6F6-6D8C-532D-201F-CCD8CCE03F0D}"/>
          </ac:spMkLst>
        </pc:spChg>
        <pc:spChg chg="del mod">
          <ac:chgData name="Guest User" userId="" providerId="Windows Live" clId="Web-{EB3416DD-C38D-47A4-813A-D80F3E701029}" dt="2024-05-01T19:08:09.105" v="701"/>
          <ac:spMkLst>
            <pc:docMk/>
            <pc:sldMk cId="3914173745" sldId="277"/>
            <ac:spMk id="3" creationId="{335424C8-B353-D022-D103-C8896954BEDE}"/>
          </ac:spMkLst>
        </pc:spChg>
        <pc:spChg chg="del">
          <ac:chgData name="Guest User" userId="" providerId="Windows Live" clId="Web-{EB3416DD-C38D-47A4-813A-D80F3E701029}" dt="2024-05-01T10:12:06.460" v="59"/>
          <ac:spMkLst>
            <pc:docMk/>
            <pc:sldMk cId="3914173745" sldId="277"/>
            <ac:spMk id="3" creationId="{BCB8261E-F5B7-2843-9E2C-6C2FABC1147A}"/>
          </ac:spMkLst>
        </pc:spChg>
        <pc:spChg chg="add mod">
          <ac:chgData name="Guest User" userId="" providerId="Windows Live" clId="Web-{EB3416DD-C38D-47A4-813A-D80F3E701029}" dt="2024-05-01T19:52:28.163" v="785"/>
          <ac:spMkLst>
            <pc:docMk/>
            <pc:sldMk cId="3914173745" sldId="277"/>
            <ac:spMk id="6" creationId="{02A03E9D-9558-521F-CE1E-F56423049F99}"/>
          </ac:spMkLst>
        </pc:spChg>
        <pc:spChg chg="add del mod">
          <ac:chgData name="Guest User" userId="" providerId="Windows Live" clId="Web-{EB3416DD-C38D-47A4-813A-D80F3E701029}" dt="2024-05-01T10:22:38.685" v="63"/>
          <ac:spMkLst>
            <pc:docMk/>
            <pc:sldMk cId="3914173745" sldId="277"/>
            <ac:spMk id="6" creationId="{6B8E591C-BCD9-CDA7-ACD5-DCF6C0F367DD}"/>
          </ac:spMkLst>
        </pc:spChg>
        <pc:spChg chg="add del mod">
          <ac:chgData name="Guest User" userId="" providerId="Windows Live" clId="Web-{EB3416DD-C38D-47A4-813A-D80F3E701029}" dt="2024-05-01T18:57:33.073" v="688"/>
          <ac:spMkLst>
            <pc:docMk/>
            <pc:sldMk cId="3914173745" sldId="277"/>
            <ac:spMk id="6" creationId="{B05FD4C2-C412-D31C-8DBE-96E40B35E2F5}"/>
          </ac:spMkLst>
        </pc:spChg>
        <pc:spChg chg="add mod">
          <ac:chgData name="Guest User" userId="" providerId="Windows Live" clId="Web-{EB3416DD-C38D-47A4-813A-D80F3E701029}" dt="2024-05-01T19:28:24.536" v="770"/>
          <ac:spMkLst>
            <pc:docMk/>
            <pc:sldMk cId="3914173745" sldId="277"/>
            <ac:spMk id="12" creationId="{A0D409F6-7FB7-E12F-8124-5EF92CA38336}"/>
          </ac:spMkLst>
        </pc:spChg>
        <pc:picChg chg="add del mod ord">
          <ac:chgData name="Guest User" userId="" providerId="Windows Live" clId="Web-{EB3416DD-C38D-47A4-813A-D80F3E701029}" dt="2024-05-01T10:22:27.762" v="62"/>
          <ac:picMkLst>
            <pc:docMk/>
            <pc:sldMk cId="3914173745" sldId="277"/>
            <ac:picMk id="4" creationId="{44567F97-2FE2-6D5D-8DDC-203C23669CAF}"/>
          </ac:picMkLst>
        </pc:picChg>
        <pc:picChg chg="add del mod ord">
          <ac:chgData name="Guest User" userId="" providerId="Windows Live" clId="Web-{EB3416DD-C38D-47A4-813A-D80F3E701029}" dt="2024-05-01T18:57:29.526" v="687"/>
          <ac:picMkLst>
            <pc:docMk/>
            <pc:sldMk cId="3914173745" sldId="277"/>
            <ac:picMk id="7" creationId="{D61C940C-C6FD-2ED7-F7ED-078BCBCA1121}"/>
          </ac:picMkLst>
        </pc:picChg>
        <pc:picChg chg="add del mod ord">
          <ac:chgData name="Guest User" userId="" providerId="Windows Live" clId="Web-{EB3416DD-C38D-47A4-813A-D80F3E701029}" dt="2024-05-01T19:52:28.163" v="785"/>
          <ac:picMkLst>
            <pc:docMk/>
            <pc:sldMk cId="3914173745" sldId="277"/>
            <ac:picMk id="8" creationId="{81AA1A55-2FF7-8029-5261-2EBF0D9229DE}"/>
          </ac:picMkLst>
        </pc:picChg>
        <pc:picChg chg="add mod">
          <ac:chgData name="Guest User" userId="" providerId="Windows Live" clId="Web-{EB3416DD-C38D-47A4-813A-D80F3E701029}" dt="2024-05-01T10:23:17.655" v="68" actId="1076"/>
          <ac:picMkLst>
            <pc:docMk/>
            <pc:sldMk cId="3914173745" sldId="277"/>
            <ac:picMk id="8" creationId="{D8703318-87DF-91E6-2B06-4491BADA6E6E}"/>
          </ac:picMkLst>
        </pc:picChg>
        <pc:picChg chg="add mod">
          <ac:chgData name="Guest User" userId="" providerId="Windows Live" clId="Web-{EB3416DD-C38D-47A4-813A-D80F3E701029}" dt="2024-05-01T19:28:20.301" v="769" actId="1076"/>
          <ac:picMkLst>
            <pc:docMk/>
            <pc:sldMk cId="3914173745" sldId="277"/>
            <ac:picMk id="10" creationId="{5678F9B6-FC98-D116-FC76-0A78869CDE5E}"/>
          </ac:picMkLst>
        </pc:picChg>
      </pc:sldChg>
      <pc:sldChg chg="addSp delSp modSp">
        <pc:chgData name="Guest User" userId="" providerId="Windows Live" clId="Web-{EB3416DD-C38D-47A4-813A-D80F3E701029}" dt="2024-05-01T19:06:14.947" v="698"/>
        <pc:sldMkLst>
          <pc:docMk/>
          <pc:sldMk cId="4228770405" sldId="280"/>
        </pc:sldMkLst>
        <pc:spChg chg="ord">
          <ac:chgData name="Guest User" userId="" providerId="Windows Live" clId="Web-{EB3416DD-C38D-47A4-813A-D80F3E701029}" dt="2024-05-01T19:06:14.947" v="698"/>
          <ac:spMkLst>
            <pc:docMk/>
            <pc:sldMk cId="4228770405" sldId="280"/>
            <ac:spMk id="3" creationId="{B2F105B2-FB3E-A18D-4759-2ECA45265CBF}"/>
          </ac:spMkLst>
        </pc:spChg>
        <pc:spChg chg="add mod">
          <ac:chgData name="Guest User" userId="" providerId="Windows Live" clId="Web-{EB3416DD-C38D-47A4-813A-D80F3E701029}" dt="2024-05-01T14:39:31.864" v="513" actId="20577"/>
          <ac:spMkLst>
            <pc:docMk/>
            <pc:sldMk cId="4228770405" sldId="280"/>
            <ac:spMk id="4" creationId="{B8095262-41ED-FB2C-363D-18A614521C9E}"/>
          </ac:spMkLst>
        </pc:spChg>
        <pc:spChg chg="del">
          <ac:chgData name="Guest User" userId="" providerId="Windows Live" clId="Web-{EB3416DD-C38D-47A4-813A-D80F3E701029}" dt="2024-05-01T10:41:43.396" v="71"/>
          <ac:spMkLst>
            <pc:docMk/>
            <pc:sldMk cId="4228770405" sldId="280"/>
            <ac:spMk id="6" creationId="{EE74464A-8CA1-CFCA-0690-1E425C9E82FD}"/>
          </ac:spMkLst>
        </pc:spChg>
        <pc:spChg chg="del">
          <ac:chgData name="Guest User" userId="" providerId="Windows Live" clId="Web-{EB3416DD-C38D-47A4-813A-D80F3E701029}" dt="2024-05-01T19:06:14.947" v="698"/>
          <ac:spMkLst>
            <pc:docMk/>
            <pc:sldMk cId="4228770405" sldId="280"/>
            <ac:spMk id="9" creationId="{D4771268-CB57-404A-9271-370EB28F6090}"/>
          </ac:spMkLst>
        </pc:spChg>
        <pc:spChg chg="add">
          <ac:chgData name="Guest User" userId="" providerId="Windows Live" clId="Web-{EB3416DD-C38D-47A4-813A-D80F3E701029}" dt="2024-05-01T19:06:14.947" v="698"/>
          <ac:spMkLst>
            <pc:docMk/>
            <pc:sldMk cId="4228770405" sldId="280"/>
            <ac:spMk id="14" creationId="{D4771268-CB57-404A-9271-370EB28F6090}"/>
          </ac:spMkLst>
        </pc:spChg>
        <pc:picChg chg="add del mod">
          <ac:chgData name="Guest User" userId="" providerId="Windows Live" clId="Web-{EB3416DD-C38D-47A4-813A-D80F3E701029}" dt="2024-05-01T19:05:58.931" v="692"/>
          <ac:picMkLst>
            <pc:docMk/>
            <pc:sldMk cId="4228770405" sldId="280"/>
            <ac:picMk id="2" creationId="{6848D440-2724-EFBF-18BC-34CA9137F022}"/>
          </ac:picMkLst>
        </pc:picChg>
        <pc:picChg chg="del">
          <ac:chgData name="Guest User" userId="" providerId="Windows Live" clId="Web-{EB3416DD-C38D-47A4-813A-D80F3E701029}" dt="2024-05-01T12:55:38.611" v="88"/>
          <ac:picMkLst>
            <pc:docMk/>
            <pc:sldMk cId="4228770405" sldId="280"/>
            <ac:picMk id="4" creationId="{04CE64A4-6EDA-FC5F-6267-6E85D750A71F}"/>
          </ac:picMkLst>
        </pc:picChg>
        <pc:picChg chg="add mod ord">
          <ac:chgData name="Guest User" userId="" providerId="Windows Live" clId="Web-{EB3416DD-C38D-47A4-813A-D80F3E701029}" dt="2024-05-01T10:41:53.459" v="73" actId="1076"/>
          <ac:picMkLst>
            <pc:docMk/>
            <pc:sldMk cId="4228770405" sldId="280"/>
            <ac:picMk id="5" creationId="{02394978-4786-52A1-1001-4F574F02C813}"/>
          </ac:picMkLst>
        </pc:picChg>
        <pc:picChg chg="add mod">
          <ac:chgData name="Guest User" userId="" providerId="Windows Live" clId="Web-{EB3416DD-C38D-47A4-813A-D80F3E701029}" dt="2024-05-01T19:06:14.947" v="698"/>
          <ac:picMkLst>
            <pc:docMk/>
            <pc:sldMk cId="4228770405" sldId="280"/>
            <ac:picMk id="5" creationId="{26EF948F-41A6-80CB-A8E4-23A166B667EC}"/>
          </ac:picMkLst>
        </pc:picChg>
      </pc:sldChg>
      <pc:sldChg chg="new">
        <pc:chgData name="Guest User" userId="" providerId="Windows Live" clId="Web-{EB3416DD-C38D-47A4-813A-D80F3E701029}" dt="2024-05-01T10:34:44.710" v="69"/>
        <pc:sldMkLst>
          <pc:docMk/>
          <pc:sldMk cId="209416433" sldId="281"/>
        </pc:sldMkLst>
      </pc:sldChg>
      <pc:sldChg chg="addSp delSp modSp new ord">
        <pc:chgData name="Guest User" userId="" providerId="Windows Live" clId="Web-{EB3416DD-C38D-47A4-813A-D80F3E701029}" dt="2024-05-01T19:50:59.348" v="784" actId="14100"/>
        <pc:sldMkLst>
          <pc:docMk/>
          <pc:sldMk cId="2063304660" sldId="282"/>
        </pc:sldMkLst>
        <pc:spChg chg="mod">
          <ac:chgData name="Guest User" userId="" providerId="Windows Live" clId="Web-{EB3416DD-C38D-47A4-813A-D80F3E701029}" dt="2024-05-01T14:40:10.569" v="557" actId="20577"/>
          <ac:spMkLst>
            <pc:docMk/>
            <pc:sldMk cId="2063304660" sldId="282"/>
            <ac:spMk id="2" creationId="{C9D160B8-9E7F-F75A-0C93-A195E12E5945}"/>
          </ac:spMkLst>
        </pc:spChg>
        <pc:spChg chg="del">
          <ac:chgData name="Guest User" userId="" providerId="Windows Live" clId="Web-{EB3416DD-C38D-47A4-813A-D80F3E701029}" dt="2024-05-01T12:16:40.350" v="78"/>
          <ac:spMkLst>
            <pc:docMk/>
            <pc:sldMk cId="2063304660" sldId="282"/>
            <ac:spMk id="3" creationId="{699FF3E9-5FE6-DDF5-F3C5-E6732473F726}"/>
          </ac:spMkLst>
        </pc:spChg>
        <pc:spChg chg="add del mod">
          <ac:chgData name="Guest User" userId="" providerId="Windows Live" clId="Web-{EB3416DD-C38D-47A4-813A-D80F3E701029}" dt="2024-05-01T17:00:13.326" v="639"/>
          <ac:spMkLst>
            <pc:docMk/>
            <pc:sldMk cId="2063304660" sldId="282"/>
            <ac:spMk id="4" creationId="{DBF52A0C-684A-70C9-2AF5-4BFF6DF0497D}"/>
          </ac:spMkLst>
        </pc:spChg>
        <pc:spChg chg="add del mod">
          <ac:chgData name="Guest User" userId="" providerId="Windows Live" clId="Web-{EB3416DD-C38D-47A4-813A-D80F3E701029}" dt="2024-05-01T13:31:06.737" v="96"/>
          <ac:spMkLst>
            <pc:docMk/>
            <pc:sldMk cId="2063304660" sldId="282"/>
            <ac:spMk id="6" creationId="{41F4CA87-B89F-5458-0DD2-50964A779A0F}"/>
          </ac:spMkLst>
        </pc:spChg>
        <pc:spChg chg="add del mod">
          <ac:chgData name="Guest User" userId="" providerId="Windows Live" clId="Web-{EB3416DD-C38D-47A4-813A-D80F3E701029}" dt="2024-05-01T19:48:41.405" v="775"/>
          <ac:spMkLst>
            <pc:docMk/>
            <pc:sldMk cId="2063304660" sldId="282"/>
            <ac:spMk id="6" creationId="{84686DA7-74C9-A059-20B8-76D60B5C25E2}"/>
          </ac:spMkLst>
        </pc:spChg>
        <pc:spChg chg="add del mod">
          <ac:chgData name="Guest User" userId="" providerId="Windows Live" clId="Web-{EB3416DD-C38D-47A4-813A-D80F3E701029}" dt="2024-05-01T13:46:04.254" v="152"/>
          <ac:spMkLst>
            <pc:docMk/>
            <pc:sldMk cId="2063304660" sldId="282"/>
            <ac:spMk id="7" creationId="{63F211E8-9A14-4DE9-0A47-E311C92EA202}"/>
          </ac:spMkLst>
        </pc:spChg>
        <pc:spChg chg="add del mod">
          <ac:chgData name="Guest User" userId="" providerId="Windows Live" clId="Web-{EB3416DD-C38D-47A4-813A-D80F3E701029}" dt="2024-05-01T19:50:40.956" v="779"/>
          <ac:spMkLst>
            <pc:docMk/>
            <pc:sldMk cId="2063304660" sldId="282"/>
            <ac:spMk id="10" creationId="{9F8B133D-88C3-3C1F-9E1A-873D12A4F0F8}"/>
          </ac:spMkLst>
        </pc:spChg>
        <pc:spChg chg="add del mod">
          <ac:chgData name="Guest User" userId="" providerId="Windows Live" clId="Web-{EB3416DD-C38D-47A4-813A-D80F3E701029}" dt="2024-05-01T14:00:54.583" v="158"/>
          <ac:spMkLst>
            <pc:docMk/>
            <pc:sldMk cId="2063304660" sldId="282"/>
            <ac:spMk id="11" creationId="{822A8E16-D26D-A727-5DFE-381DCDF8DB68}"/>
          </ac:spMkLst>
        </pc:spChg>
        <pc:picChg chg="add del mod">
          <ac:chgData name="Guest User" userId="" providerId="Windows Live" clId="Web-{EB3416DD-C38D-47A4-813A-D80F3E701029}" dt="2024-05-01T13:31:01.487" v="95"/>
          <ac:picMkLst>
            <pc:docMk/>
            <pc:sldMk cId="2063304660" sldId="282"/>
            <ac:picMk id="3" creationId="{5DEB0358-DC0D-5A09-6A73-C16AF334DF10}"/>
          </ac:picMkLst>
        </pc:picChg>
        <pc:picChg chg="add del mod ord">
          <ac:chgData name="Guest User" userId="" providerId="Windows Live" clId="Web-{EB3416DD-C38D-47A4-813A-D80F3E701029}" dt="2024-05-01T13:45:59.285" v="151"/>
          <ac:picMkLst>
            <pc:docMk/>
            <pc:sldMk cId="2063304660" sldId="282"/>
            <ac:picMk id="4" creationId="{0443854F-2893-0A24-7C71-2F503A4EB6A2}"/>
          </ac:picMkLst>
        </pc:picChg>
        <pc:picChg chg="add del mod ord">
          <ac:chgData name="Guest User" userId="" providerId="Windows Live" clId="Web-{EB3416DD-C38D-47A4-813A-D80F3E701029}" dt="2024-05-01T12:54:42.906" v="83"/>
          <ac:picMkLst>
            <pc:docMk/>
            <pc:sldMk cId="2063304660" sldId="282"/>
            <ac:picMk id="4" creationId="{127868D4-3527-2F6E-9EE5-F3D7E7CEE1FA}"/>
          </ac:picMkLst>
        </pc:picChg>
        <pc:picChg chg="add del mod ord">
          <ac:chgData name="Guest User" userId="" providerId="Windows Live" clId="Web-{EB3416DD-C38D-47A4-813A-D80F3E701029}" dt="2024-05-01T19:48:36.311" v="774"/>
          <ac:picMkLst>
            <pc:docMk/>
            <pc:sldMk cId="2063304660" sldId="282"/>
            <ac:picMk id="5" creationId="{345F8201-AC51-2BB5-7818-2AAB40D3BF4B}"/>
          </ac:picMkLst>
        </pc:picChg>
        <pc:picChg chg="add del mod ord">
          <ac:chgData name="Guest User" userId="" providerId="Windows Live" clId="Web-{EB3416DD-C38D-47A4-813A-D80F3E701029}" dt="2024-05-01T14:00:49.380" v="157"/>
          <ac:picMkLst>
            <pc:docMk/>
            <pc:sldMk cId="2063304660" sldId="282"/>
            <ac:picMk id="8" creationId="{24280687-A2C9-682D-CAF8-B0E80A0AE51F}"/>
          </ac:picMkLst>
        </pc:picChg>
        <pc:picChg chg="add del mod ord">
          <ac:chgData name="Guest User" userId="" providerId="Windows Live" clId="Web-{EB3416DD-C38D-47A4-813A-D80F3E701029}" dt="2024-05-01T19:48:55.702" v="778"/>
          <ac:picMkLst>
            <pc:docMk/>
            <pc:sldMk cId="2063304660" sldId="282"/>
            <ac:picMk id="8" creationId="{A46C3FAD-E379-8A48-BDC0-BD7C2846F602}"/>
          </ac:picMkLst>
        </pc:picChg>
        <pc:picChg chg="add del mod">
          <ac:chgData name="Guest User" userId="" providerId="Windows Live" clId="Web-{EB3416DD-C38D-47A4-813A-D80F3E701029}" dt="2024-05-01T14:00:48.223" v="156"/>
          <ac:picMkLst>
            <pc:docMk/>
            <pc:sldMk cId="2063304660" sldId="282"/>
            <ac:picMk id="9" creationId="{65E0043E-1721-4355-36DB-201E1570AD8E}"/>
          </ac:picMkLst>
        </pc:picChg>
        <pc:picChg chg="add mod ord">
          <ac:chgData name="Guest User" userId="" providerId="Windows Live" clId="Web-{EB3416DD-C38D-47A4-813A-D80F3E701029}" dt="2024-05-01T19:50:59.348" v="784" actId="14100"/>
          <ac:picMkLst>
            <pc:docMk/>
            <pc:sldMk cId="2063304660" sldId="282"/>
            <ac:picMk id="11" creationId="{E833066D-A064-0B38-7E73-38F03F7DC92F}"/>
          </ac:picMkLst>
        </pc:picChg>
        <pc:picChg chg="add del mod ord">
          <ac:chgData name="Guest User" userId="" providerId="Windows Live" clId="Web-{EB3416DD-C38D-47A4-813A-D80F3E701029}" dt="2024-05-01T17:00:07.811" v="638"/>
          <ac:picMkLst>
            <pc:docMk/>
            <pc:sldMk cId="2063304660" sldId="282"/>
            <ac:picMk id="12" creationId="{433A026F-96F9-5FD8-F271-6026C06A0C1D}"/>
          </ac:picMkLst>
        </pc:picChg>
      </pc:sldChg>
      <pc:sldChg chg="addSp modSp">
        <pc:chgData name="Guest User" userId="" providerId="Windows Live" clId="Web-{EB3416DD-C38D-47A4-813A-D80F3E701029}" dt="2024-05-01T12:58:04.505" v="94" actId="14100"/>
        <pc:sldMkLst>
          <pc:docMk/>
          <pc:sldMk cId="1510700583" sldId="283"/>
        </pc:sldMkLst>
        <pc:picChg chg="add mod">
          <ac:chgData name="Guest User" userId="" providerId="Windows Live" clId="Web-{EB3416DD-C38D-47A4-813A-D80F3E701029}" dt="2024-05-01T12:57:58.239" v="93" actId="1076"/>
          <ac:picMkLst>
            <pc:docMk/>
            <pc:sldMk cId="1510700583" sldId="283"/>
            <ac:picMk id="3" creationId="{183EBE91-B444-51C3-ADC2-D391BBF1FFE2}"/>
          </ac:picMkLst>
        </pc:picChg>
        <pc:picChg chg="mod">
          <ac:chgData name="Guest User" userId="" providerId="Windows Live" clId="Web-{EB3416DD-C38D-47A4-813A-D80F3E701029}" dt="2024-05-01T12:58:04.505" v="94" actId="14100"/>
          <ac:picMkLst>
            <pc:docMk/>
            <pc:sldMk cId="1510700583" sldId="283"/>
            <ac:picMk id="4" creationId="{031F1C62-9AE8-3BB8-E603-FE22F301E201}"/>
          </ac:picMkLst>
        </pc:picChg>
      </pc:sldChg>
      <pc:sldChg chg="new">
        <pc:chgData name="Guest User" userId="" providerId="Windows Live" clId="Web-{EB3416DD-C38D-47A4-813A-D80F3E701029}" dt="2024-05-01T12:03:23.091" v="77"/>
        <pc:sldMkLst>
          <pc:docMk/>
          <pc:sldMk cId="3058150061" sldId="284"/>
        </pc:sldMkLst>
      </pc:sldChg>
      <pc:sldChg chg="delSp modSp">
        <pc:chgData name="Guest User" userId="" providerId="Windows Live" clId="Web-{EB3416DD-C38D-47A4-813A-D80F3E701029}" dt="2024-05-01T19:28:54.442" v="773"/>
        <pc:sldMkLst>
          <pc:docMk/>
          <pc:sldMk cId="2348012990" sldId="285"/>
        </pc:sldMkLst>
        <pc:spChg chg="mod">
          <ac:chgData name="Guest User" userId="" providerId="Windows Live" clId="Web-{EB3416DD-C38D-47A4-813A-D80F3E701029}" dt="2024-05-01T18:41:34.867" v="686" actId="20577"/>
          <ac:spMkLst>
            <pc:docMk/>
            <pc:sldMk cId="2348012990" sldId="285"/>
            <ac:spMk id="2" creationId="{09D03066-6339-4002-3581-BB6F71C2F07F}"/>
          </ac:spMkLst>
        </pc:spChg>
        <pc:spChg chg="del mod">
          <ac:chgData name="Guest User" userId="" providerId="Windows Live" clId="Web-{EB3416DD-C38D-47A4-813A-D80F3E701029}" dt="2024-05-01T19:28:54.442" v="773"/>
          <ac:spMkLst>
            <pc:docMk/>
            <pc:sldMk cId="2348012990" sldId="285"/>
            <ac:spMk id="7" creationId="{C4041E8E-905A-BBB0-06FF-8389C0DEEDB3}"/>
          </ac:spMkLst>
        </pc:spChg>
        <pc:picChg chg="mod">
          <ac:chgData name="Guest User" userId="" providerId="Windows Live" clId="Web-{EB3416DD-C38D-47A4-813A-D80F3E701029}" dt="2024-05-01T18:02:30.836" v="644" actId="14100"/>
          <ac:picMkLst>
            <pc:docMk/>
            <pc:sldMk cId="2348012990" sldId="285"/>
            <ac:picMk id="3" creationId="{86033006-79E1-A1BB-1372-3C1E18A278B1}"/>
          </ac:picMkLst>
        </pc:picChg>
        <pc:picChg chg="mod">
          <ac:chgData name="Guest User" userId="" providerId="Windows Live" clId="Web-{EB3416DD-C38D-47A4-813A-D80F3E701029}" dt="2024-05-01T14:35:41.914" v="302" actId="1076"/>
          <ac:picMkLst>
            <pc:docMk/>
            <pc:sldMk cId="2348012990" sldId="285"/>
            <ac:picMk id="4" creationId="{9E24E23D-6299-C19E-8F57-234C5A7F3ACD}"/>
          </ac:picMkLst>
        </pc:picChg>
      </pc:sldChg>
      <pc:sldChg chg="modSp">
        <pc:chgData name="Guest User" userId="" providerId="Windows Live" clId="Web-{EB3416DD-C38D-47A4-813A-D80F3E701029}" dt="2024-05-01T14:38:56.065" v="484" actId="20577"/>
        <pc:sldMkLst>
          <pc:docMk/>
          <pc:sldMk cId="823085848" sldId="286"/>
        </pc:sldMkLst>
        <pc:spChg chg="mod">
          <ac:chgData name="Guest User" userId="" providerId="Windows Live" clId="Web-{EB3416DD-C38D-47A4-813A-D80F3E701029}" dt="2024-05-01T14:38:56.065" v="484" actId="20577"/>
          <ac:spMkLst>
            <pc:docMk/>
            <pc:sldMk cId="823085848" sldId="286"/>
            <ac:spMk id="2" creationId="{3107A753-7A9D-5265-2C2B-1C56593AD3F7}"/>
          </ac:spMkLst>
        </pc:spChg>
      </pc:sldChg>
      <pc:sldChg chg="addSp delSp modSp new">
        <pc:chgData name="Guest User" userId="" providerId="Windows Live" clId="Web-{EB3416DD-C38D-47A4-813A-D80F3E701029}" dt="2024-05-01T14:40:16.179" v="558" actId="20577"/>
        <pc:sldMkLst>
          <pc:docMk/>
          <pc:sldMk cId="1304080360" sldId="287"/>
        </pc:sldMkLst>
        <pc:spChg chg="mod">
          <ac:chgData name="Guest User" userId="" providerId="Windows Live" clId="Web-{EB3416DD-C38D-47A4-813A-D80F3E701029}" dt="2024-05-01T14:40:16.179" v="558" actId="20577"/>
          <ac:spMkLst>
            <pc:docMk/>
            <pc:sldMk cId="1304080360" sldId="287"/>
            <ac:spMk id="2" creationId="{8E010EA2-97BD-0977-57D9-2570A1A5B17C}"/>
          </ac:spMkLst>
        </pc:spChg>
        <pc:spChg chg="del">
          <ac:chgData name="Guest User" userId="" providerId="Windows Live" clId="Web-{EB3416DD-C38D-47A4-813A-D80F3E701029}" dt="2024-05-01T13:35:35.955" v="148"/>
          <ac:spMkLst>
            <pc:docMk/>
            <pc:sldMk cId="1304080360" sldId="287"/>
            <ac:spMk id="3" creationId="{39D64E82-80F6-9BD5-8FD8-751C7420B246}"/>
          </ac:spMkLst>
        </pc:spChg>
        <pc:picChg chg="add mod ord">
          <ac:chgData name="Guest User" userId="" providerId="Windows Live" clId="Web-{EB3416DD-C38D-47A4-813A-D80F3E701029}" dt="2024-05-01T13:35:43.221" v="150" actId="1076"/>
          <ac:picMkLst>
            <pc:docMk/>
            <pc:sldMk cId="1304080360" sldId="287"/>
            <ac:picMk id="4" creationId="{CED5FCFB-E49D-38E8-29B9-2CA89443B0C8}"/>
          </ac:picMkLst>
        </pc:picChg>
      </pc:sldChg>
      <pc:sldChg chg="delSp modSp new">
        <pc:chgData name="Guest User" userId="" providerId="Windows Live" clId="Web-{EB3416DD-C38D-47A4-813A-D80F3E701029}" dt="2024-05-01T14:19:38.237" v="211"/>
        <pc:sldMkLst>
          <pc:docMk/>
          <pc:sldMk cId="1157599210" sldId="288"/>
        </pc:sldMkLst>
        <pc:spChg chg="mod">
          <ac:chgData name="Guest User" userId="" providerId="Windows Live" clId="Web-{EB3416DD-C38D-47A4-813A-D80F3E701029}" dt="2024-05-01T14:03:39.936" v="209" actId="20577"/>
          <ac:spMkLst>
            <pc:docMk/>
            <pc:sldMk cId="1157599210" sldId="288"/>
            <ac:spMk id="2" creationId="{2E8118ED-9B23-DDE5-0A5C-40508F272F43}"/>
          </ac:spMkLst>
        </pc:spChg>
        <pc:picChg chg="del">
          <ac:chgData name="Guest User" userId="" providerId="Windows Live" clId="Web-{EB3416DD-C38D-47A4-813A-D80F3E701029}" dt="2024-05-01T14:19:38.237" v="211"/>
          <ac:picMkLst>
            <pc:docMk/>
            <pc:sldMk cId="1157599210" sldId="288"/>
            <ac:picMk id="5" creationId="{46D6242C-DE04-AA4F-641F-8A748A0BB58C}"/>
          </ac:picMkLst>
        </pc:picChg>
      </pc:sldChg>
      <pc:sldChg chg="new">
        <pc:chgData name="Guest User" userId="" providerId="Windows Live" clId="Web-{EB3416DD-C38D-47A4-813A-D80F3E701029}" dt="2024-05-01T14:19:10.783" v="210"/>
        <pc:sldMkLst>
          <pc:docMk/>
          <pc:sldMk cId="4076076553" sldId="289"/>
        </pc:sldMkLst>
      </pc:sldChg>
      <pc:sldChg chg="modSp">
        <pc:chgData name="Guest User" userId="" providerId="Windows Live" clId="Web-{EB3416DD-C38D-47A4-813A-D80F3E701029}" dt="2024-05-02T07:30:12.984" v="1122" actId="20577"/>
        <pc:sldMkLst>
          <pc:docMk/>
          <pc:sldMk cId="2649358894" sldId="291"/>
        </pc:sldMkLst>
        <pc:spChg chg="mod">
          <ac:chgData name="Guest User" userId="" providerId="Windows Live" clId="Web-{EB3416DD-C38D-47A4-813A-D80F3E701029}" dt="2024-05-02T07:30:12.984" v="1122" actId="20577"/>
          <ac:spMkLst>
            <pc:docMk/>
            <pc:sldMk cId="2649358894" sldId="291"/>
            <ac:spMk id="2" creationId="{B01D1B9A-2984-32E2-C319-F4A9D5AC810C}"/>
          </ac:spMkLst>
        </pc:spChg>
        <pc:spChg chg="mod">
          <ac:chgData name="Guest User" userId="" providerId="Windows Live" clId="Web-{EB3416DD-C38D-47A4-813A-D80F3E701029}" dt="2024-05-02T07:30:10.094" v="1121" actId="20577"/>
          <ac:spMkLst>
            <pc:docMk/>
            <pc:sldMk cId="2649358894" sldId="291"/>
            <ac:spMk id="3" creationId="{472225FD-6F49-F632-7624-208B052A637D}"/>
          </ac:spMkLst>
        </pc:spChg>
      </pc:sldChg>
      <pc:sldChg chg="modSp">
        <pc:chgData name="Guest User" userId="" providerId="Windows Live" clId="Web-{EB3416DD-C38D-47A4-813A-D80F3E701029}" dt="2024-05-01T18:01:58.101" v="643" actId="20577"/>
        <pc:sldMkLst>
          <pc:docMk/>
          <pc:sldMk cId="3088663425" sldId="292"/>
        </pc:sldMkLst>
        <pc:spChg chg="mod">
          <ac:chgData name="Guest User" userId="" providerId="Windows Live" clId="Web-{EB3416DD-C38D-47A4-813A-D80F3E701029}" dt="2024-05-01T18:01:58.101" v="643" actId="20577"/>
          <ac:spMkLst>
            <pc:docMk/>
            <pc:sldMk cId="3088663425" sldId="292"/>
            <ac:spMk id="2" creationId="{B3EB7B2A-E42E-299E-B820-741617F232E7}"/>
          </ac:spMkLst>
        </pc:spChg>
      </pc:sldChg>
    </pc:docChg>
  </pc:docChgLst>
  <pc:docChgLst>
    <pc:chgData name="Guest User" providerId="Windows Live" clId="Web-{00ADEBEF-A2F5-471C-9560-719A1F9A3CE7}"/>
    <pc:docChg chg="addSld delSld modSld">
      <pc:chgData name="Guest User" userId="" providerId="Windows Live" clId="Web-{00ADEBEF-A2F5-471C-9560-719A1F9A3CE7}" dt="2024-05-01T19:08:30.645" v="62"/>
      <pc:docMkLst>
        <pc:docMk/>
      </pc:docMkLst>
      <pc:sldChg chg="modSp">
        <pc:chgData name="Guest User" userId="" providerId="Windows Live" clId="Web-{00ADEBEF-A2F5-471C-9560-719A1F9A3CE7}" dt="2024-05-01T18:57:47.687" v="12" actId="1076"/>
        <pc:sldMkLst>
          <pc:docMk/>
          <pc:sldMk cId="656605259" sldId="276"/>
        </pc:sldMkLst>
        <pc:picChg chg="mod">
          <ac:chgData name="Guest User" userId="" providerId="Windows Live" clId="Web-{00ADEBEF-A2F5-471C-9560-719A1F9A3CE7}" dt="2024-05-01T18:57:47.687" v="12" actId="1076"/>
          <ac:picMkLst>
            <pc:docMk/>
            <pc:sldMk cId="656605259" sldId="276"/>
            <ac:picMk id="7" creationId="{C102544D-685C-A76C-40FB-F59E57AA2040}"/>
          </ac:picMkLst>
        </pc:picChg>
      </pc:sldChg>
      <pc:sldChg chg="addSp modSp">
        <pc:chgData name="Guest User" userId="" providerId="Windows Live" clId="Web-{00ADEBEF-A2F5-471C-9560-719A1F9A3CE7}" dt="2024-05-01T19:02:28.149" v="40" actId="1076"/>
        <pc:sldMkLst>
          <pc:docMk/>
          <pc:sldMk cId="3914173745" sldId="277"/>
        </pc:sldMkLst>
        <pc:spChg chg="mod">
          <ac:chgData name="Guest User" userId="" providerId="Windows Live" clId="Web-{00ADEBEF-A2F5-471C-9560-719A1F9A3CE7}" dt="2024-05-01T19:02:28.149" v="40" actId="1076"/>
          <ac:spMkLst>
            <pc:docMk/>
            <pc:sldMk cId="3914173745" sldId="277"/>
            <ac:spMk id="3" creationId="{335424C8-B353-D022-D103-C8896954BEDE}"/>
          </ac:spMkLst>
        </pc:spChg>
        <pc:spChg chg="add mod">
          <ac:chgData name="Guest User" userId="" providerId="Windows Live" clId="Web-{00ADEBEF-A2F5-471C-9560-719A1F9A3CE7}" dt="2024-05-01T19:02:19.665" v="39" actId="1076"/>
          <ac:spMkLst>
            <pc:docMk/>
            <pc:sldMk cId="3914173745" sldId="277"/>
            <ac:spMk id="5" creationId="{D10E5223-7DA5-100E-24A1-6B4E3F4F11D9}"/>
          </ac:spMkLst>
        </pc:spChg>
      </pc:sldChg>
      <pc:sldChg chg="addSp modSp">
        <pc:chgData name="Guest User" userId="" providerId="Windows Live" clId="Web-{00ADEBEF-A2F5-471C-9560-719A1F9A3CE7}" dt="2024-05-01T19:08:30.645" v="62"/>
        <pc:sldMkLst>
          <pc:docMk/>
          <pc:sldMk cId="2063304660" sldId="282"/>
        </pc:sldMkLst>
        <pc:spChg chg="mod">
          <ac:chgData name="Guest User" userId="" providerId="Windows Live" clId="Web-{00ADEBEF-A2F5-471C-9560-719A1F9A3CE7}" dt="2024-05-01T19:01:15.022" v="30" actId="14100"/>
          <ac:spMkLst>
            <pc:docMk/>
            <pc:sldMk cId="2063304660" sldId="282"/>
            <ac:spMk id="2" creationId="{C9D160B8-9E7F-F75A-0C93-A195E12E5945}"/>
          </ac:spMkLst>
        </pc:spChg>
        <pc:spChg chg="mod">
          <ac:chgData name="Guest User" userId="" providerId="Windows Live" clId="Web-{00ADEBEF-A2F5-471C-9560-719A1F9A3CE7}" dt="2024-05-01T19:00:44.115" v="25" actId="1076"/>
          <ac:spMkLst>
            <pc:docMk/>
            <pc:sldMk cId="2063304660" sldId="282"/>
            <ac:spMk id="7" creationId="{F1767BBB-C709-EC5B-E576-9F42F39F62FD}"/>
          </ac:spMkLst>
        </pc:spChg>
        <pc:picChg chg="add">
          <ac:chgData name="Guest User" userId="" providerId="Windows Live" clId="Web-{00ADEBEF-A2F5-471C-9560-719A1F9A3CE7}" dt="2024-05-01T19:08:30.645" v="62"/>
          <ac:picMkLst>
            <pc:docMk/>
            <pc:sldMk cId="2063304660" sldId="282"/>
            <ac:picMk id="4" creationId="{B0F17912-E4D6-EA29-DEDA-C6216AC32618}"/>
          </ac:picMkLst>
        </pc:picChg>
        <pc:picChg chg="mod ord">
          <ac:chgData name="Guest User" userId="" providerId="Windows Live" clId="Web-{00ADEBEF-A2F5-471C-9560-719A1F9A3CE7}" dt="2024-05-01T19:08:27.427" v="61" actId="14100"/>
          <ac:picMkLst>
            <pc:docMk/>
            <pc:sldMk cId="2063304660" sldId="282"/>
            <ac:picMk id="5" creationId="{345F8201-AC51-2BB5-7818-2AAB40D3BF4B}"/>
          </ac:picMkLst>
        </pc:picChg>
      </pc:sldChg>
      <pc:sldChg chg="delSp del">
        <pc:chgData name="Guest User" userId="" providerId="Windows Live" clId="Web-{00ADEBEF-A2F5-471C-9560-719A1F9A3CE7}" dt="2024-05-01T18:59:18.987" v="17"/>
        <pc:sldMkLst>
          <pc:docMk/>
          <pc:sldMk cId="823085848" sldId="286"/>
        </pc:sldMkLst>
        <pc:spChg chg="del">
          <ac:chgData name="Guest User" userId="" providerId="Windows Live" clId="Web-{00ADEBEF-A2F5-471C-9560-719A1F9A3CE7}" dt="2024-05-01T18:58:54.689" v="13"/>
          <ac:spMkLst>
            <pc:docMk/>
            <pc:sldMk cId="823085848" sldId="286"/>
            <ac:spMk id="5" creationId="{7707D141-FA55-1704-C42A-F799A2381FDD}"/>
          </ac:spMkLst>
        </pc:spChg>
      </pc:sldChg>
      <pc:sldChg chg="addSp modSp">
        <pc:chgData name="Guest User" userId="" providerId="Windows Live" clId="Web-{00ADEBEF-A2F5-471C-9560-719A1F9A3CE7}" dt="2024-05-01T19:08:12.379" v="59"/>
        <pc:sldMkLst>
          <pc:docMk/>
          <pc:sldMk cId="1304080360" sldId="287"/>
        </pc:sldMkLst>
        <pc:spChg chg="add mod">
          <ac:chgData name="Guest User" userId="" providerId="Windows Live" clId="Web-{00ADEBEF-A2F5-471C-9560-719A1F9A3CE7}" dt="2024-05-01T19:06:44.267" v="54" actId="14100"/>
          <ac:spMkLst>
            <pc:docMk/>
            <pc:sldMk cId="1304080360" sldId="287"/>
            <ac:spMk id="5" creationId="{88508A0A-A33E-238E-49DD-2B5206787BDE}"/>
          </ac:spMkLst>
        </pc:spChg>
        <pc:picChg chg="add mod ord">
          <ac:chgData name="Guest User" userId="" providerId="Windows Live" clId="Web-{00ADEBEF-A2F5-471C-9560-719A1F9A3CE7}" dt="2024-05-01T19:06:15.485" v="48"/>
          <ac:picMkLst>
            <pc:docMk/>
            <pc:sldMk cId="1304080360" sldId="287"/>
            <ac:picMk id="3" creationId="{948C410E-8C62-F3C7-5FFE-9C2F1A0F2F77}"/>
          </ac:picMkLst>
        </pc:picChg>
        <pc:picChg chg="mod">
          <ac:chgData name="Guest User" userId="" providerId="Windows Live" clId="Web-{00ADEBEF-A2F5-471C-9560-719A1F9A3CE7}" dt="2024-05-01T19:02:52.103" v="44" actId="14100"/>
          <ac:picMkLst>
            <pc:docMk/>
            <pc:sldMk cId="1304080360" sldId="287"/>
            <ac:picMk id="4" creationId="{20D94E6F-DE9D-7E02-E792-977FDCB66A1B}"/>
          </ac:picMkLst>
        </pc:picChg>
        <pc:picChg chg="mod">
          <ac:chgData name="Guest User" userId="" providerId="Windows Live" clId="Web-{00ADEBEF-A2F5-471C-9560-719A1F9A3CE7}" dt="2024-05-01T19:06:54.939" v="55" actId="1076"/>
          <ac:picMkLst>
            <pc:docMk/>
            <pc:sldMk cId="1304080360" sldId="287"/>
            <ac:picMk id="6" creationId="{B125CEDE-42F1-FC36-9800-9112E656844F}"/>
          </ac:picMkLst>
        </pc:picChg>
        <pc:picChg chg="add">
          <ac:chgData name="Guest User" userId="" providerId="Windows Live" clId="Web-{00ADEBEF-A2F5-471C-9560-719A1F9A3CE7}" dt="2024-05-01T19:08:12.379" v="59"/>
          <ac:picMkLst>
            <pc:docMk/>
            <pc:sldMk cId="1304080360" sldId="287"/>
            <ac:picMk id="9" creationId="{B7C72D8E-D620-ED39-14A7-5D5F017C1442}"/>
          </ac:picMkLst>
        </pc:picChg>
        <pc:cxnChg chg="add mod">
          <ac:chgData name="Guest User" userId="" providerId="Windows Live" clId="Web-{00ADEBEF-A2F5-471C-9560-719A1F9A3CE7}" dt="2024-05-01T19:07:39.519" v="58"/>
          <ac:cxnSpMkLst>
            <pc:docMk/>
            <pc:sldMk cId="1304080360" sldId="287"/>
            <ac:cxnSpMk id="7" creationId="{26A88FC1-523C-13AC-4919-E05086B71E2A}"/>
          </ac:cxnSpMkLst>
        </pc:cxnChg>
      </pc:sldChg>
      <pc:sldChg chg="addSp delSp modSp">
        <pc:chgData name="Guest User" userId="" providerId="Windows Live" clId="Web-{00ADEBEF-A2F5-471C-9560-719A1F9A3CE7}" dt="2024-05-01T18:59:14.502" v="16"/>
        <pc:sldMkLst>
          <pc:docMk/>
          <pc:sldMk cId="3356426135" sldId="293"/>
        </pc:sldMkLst>
        <pc:spChg chg="del ord">
          <ac:chgData name="Guest User" userId="" providerId="Windows Live" clId="Web-{00ADEBEF-A2F5-471C-9560-719A1F9A3CE7}" dt="2024-05-01T18:59:14.502" v="16"/>
          <ac:spMkLst>
            <pc:docMk/>
            <pc:sldMk cId="3356426135" sldId="293"/>
            <ac:spMk id="3" creationId="{B2F105B2-FB3E-A18D-4759-2ECA45265CBF}"/>
          </ac:spMkLst>
        </pc:spChg>
        <pc:spChg chg="mod">
          <ac:chgData name="Guest User" userId="" providerId="Windows Live" clId="Web-{00ADEBEF-A2F5-471C-9560-719A1F9A3CE7}" dt="2024-05-01T18:53:59.414" v="4"/>
          <ac:spMkLst>
            <pc:docMk/>
            <pc:sldMk cId="3356426135" sldId="293"/>
            <ac:spMk id="4" creationId="{B8095262-41ED-FB2C-363D-18A614521C9E}"/>
          </ac:spMkLst>
        </pc:spChg>
        <pc:spChg chg="del">
          <ac:chgData name="Guest User" userId="" providerId="Windows Live" clId="Web-{00ADEBEF-A2F5-471C-9560-719A1F9A3CE7}" dt="2024-05-01T18:53:59.414" v="4"/>
          <ac:spMkLst>
            <pc:docMk/>
            <pc:sldMk cId="3356426135" sldId="293"/>
            <ac:spMk id="9" creationId="{D4771268-CB57-404A-9271-370EB28F6090}"/>
          </ac:spMkLst>
        </pc:spChg>
        <pc:spChg chg="add">
          <ac:chgData name="Guest User" userId="" providerId="Windows Live" clId="Web-{00ADEBEF-A2F5-471C-9560-719A1F9A3CE7}" dt="2024-05-01T18:53:59.414" v="4"/>
          <ac:spMkLst>
            <pc:docMk/>
            <pc:sldMk cId="3356426135" sldId="293"/>
            <ac:spMk id="14" creationId="{D4771268-CB57-404A-9271-370EB28F6090}"/>
          </ac:spMkLst>
        </pc:spChg>
        <pc:picChg chg="add mod">
          <ac:chgData name="Guest User" userId="" providerId="Windows Live" clId="Web-{00ADEBEF-A2F5-471C-9560-719A1F9A3CE7}" dt="2024-05-01T18:53:59.414" v="4"/>
          <ac:picMkLst>
            <pc:docMk/>
            <pc:sldMk cId="3356426135" sldId="293"/>
            <ac:picMk id="5" creationId="{F2039C83-D2F1-9AE2-3C01-E4CF2B0A7ED5}"/>
          </ac:picMkLst>
        </pc:picChg>
      </pc:sldChg>
      <pc:sldChg chg="addSp delSp modSp add replId modTransition">
        <pc:chgData name="Guest User" userId="" providerId="Windows Live" clId="Web-{00ADEBEF-A2F5-471C-9560-719A1F9A3CE7}" dt="2024-05-01T18:59:11.362" v="15"/>
        <pc:sldMkLst>
          <pc:docMk/>
          <pc:sldMk cId="1032807238" sldId="294"/>
        </pc:sldMkLst>
        <pc:spChg chg="del ord">
          <ac:chgData name="Guest User" userId="" providerId="Windows Live" clId="Web-{00ADEBEF-A2F5-471C-9560-719A1F9A3CE7}" dt="2024-05-01T18:59:11.362" v="15"/>
          <ac:spMkLst>
            <pc:docMk/>
            <pc:sldMk cId="1032807238" sldId="294"/>
            <ac:spMk id="3" creationId="{B2F105B2-FB3E-A18D-4759-2ECA45265CBF}"/>
          </ac:spMkLst>
        </pc:spChg>
        <pc:spChg chg="add">
          <ac:chgData name="Guest User" userId="" providerId="Windows Live" clId="Web-{00ADEBEF-A2F5-471C-9560-719A1F9A3CE7}" dt="2024-05-01T18:59:01.799" v="14"/>
          <ac:spMkLst>
            <pc:docMk/>
            <pc:sldMk cId="1032807238" sldId="294"/>
            <ac:spMk id="7" creationId="{7707D141-FA55-1704-C42A-F799A2381FDD}"/>
          </ac:spMkLst>
        </pc:spChg>
        <pc:spChg chg="del">
          <ac:chgData name="Guest User" userId="" providerId="Windows Live" clId="Web-{00ADEBEF-A2F5-471C-9560-719A1F9A3CE7}" dt="2024-05-01T18:54:27.962" v="8"/>
          <ac:spMkLst>
            <pc:docMk/>
            <pc:sldMk cId="1032807238" sldId="294"/>
            <ac:spMk id="14" creationId="{D4771268-CB57-404A-9271-370EB28F6090}"/>
          </ac:spMkLst>
        </pc:spChg>
        <pc:spChg chg="add">
          <ac:chgData name="Guest User" userId="" providerId="Windows Live" clId="Web-{00ADEBEF-A2F5-471C-9560-719A1F9A3CE7}" dt="2024-05-01T18:54:27.962" v="8"/>
          <ac:spMkLst>
            <pc:docMk/>
            <pc:sldMk cId="1032807238" sldId="294"/>
            <ac:spMk id="19" creationId="{D4771268-CB57-404A-9271-370EB28F6090}"/>
          </ac:spMkLst>
        </pc:spChg>
        <pc:picChg chg="del">
          <ac:chgData name="Guest User" userId="" providerId="Windows Live" clId="Web-{00ADEBEF-A2F5-471C-9560-719A1F9A3CE7}" dt="2024-05-01T18:54:12.586" v="6"/>
          <ac:picMkLst>
            <pc:docMk/>
            <pc:sldMk cId="1032807238" sldId="294"/>
            <ac:picMk id="5" creationId="{F2039C83-D2F1-9AE2-3C01-E4CF2B0A7ED5}"/>
          </ac:picMkLst>
        </pc:picChg>
        <pc:picChg chg="add mod">
          <ac:chgData name="Guest User" userId="" providerId="Windows Live" clId="Web-{00ADEBEF-A2F5-471C-9560-719A1F9A3CE7}" dt="2024-05-01T18:54:27.962" v="8"/>
          <ac:picMkLst>
            <pc:docMk/>
            <pc:sldMk cId="1032807238" sldId="294"/>
            <ac:picMk id="6" creationId="{E470149C-5DCA-A943-764B-E85F9A663FCC}"/>
          </ac:picMkLst>
        </pc:picChg>
      </pc:sldChg>
    </pc:docChg>
  </pc:docChgLst>
  <pc:docChgLst>
    <pc:chgData name="Guest User" providerId="Windows Live" clId="Web-{00DEE671-6A66-4A8F-B236-EF52057450D7}"/>
    <pc:docChg chg="addSld modSld">
      <pc:chgData name="Guest User" userId="" providerId="Windows Live" clId="Web-{00DEE671-6A66-4A8F-B236-EF52057450D7}" dt="2024-05-01T18:52:30.960" v="2721"/>
      <pc:docMkLst>
        <pc:docMk/>
      </pc:docMkLst>
      <pc:sldChg chg="modSp modNotes">
        <pc:chgData name="Guest User" userId="" providerId="Windows Live" clId="Web-{00DEE671-6A66-4A8F-B236-EF52057450D7}" dt="2024-05-01T18:41:34.594" v="2695" actId="1076"/>
        <pc:sldMkLst>
          <pc:docMk/>
          <pc:sldMk cId="154395283" sldId="273"/>
        </pc:sldMkLst>
        <pc:spChg chg="mod">
          <ac:chgData name="Guest User" userId="" providerId="Windows Live" clId="Web-{00DEE671-6A66-4A8F-B236-EF52057450D7}" dt="2024-05-01T18:41:34.594" v="2695" actId="1076"/>
          <ac:spMkLst>
            <pc:docMk/>
            <pc:sldMk cId="154395283" sldId="273"/>
            <ac:spMk id="2" creationId="{F1662E6C-8E67-622B-EED4-5A99FDBD5FA2}"/>
          </ac:spMkLst>
        </pc:spChg>
        <pc:picChg chg="mod">
          <ac:chgData name="Guest User" userId="" providerId="Windows Live" clId="Web-{00DEE671-6A66-4A8F-B236-EF52057450D7}" dt="2024-05-01T18:41:22.390" v="2693" actId="1076"/>
          <ac:picMkLst>
            <pc:docMk/>
            <pc:sldMk cId="154395283" sldId="273"/>
            <ac:picMk id="4" creationId="{19358D89-A342-1E30-82AD-3F1F9C4CC4BB}"/>
          </ac:picMkLst>
        </pc:picChg>
        <pc:picChg chg="mod">
          <ac:chgData name="Guest User" userId="" providerId="Windows Live" clId="Web-{00DEE671-6A66-4A8F-B236-EF52057450D7}" dt="2024-05-01T18:41:29.984" v="2694" actId="1076"/>
          <ac:picMkLst>
            <pc:docMk/>
            <pc:sldMk cId="154395283" sldId="273"/>
            <ac:picMk id="6" creationId="{A701B089-27DB-CD85-E8DE-03A66954DB38}"/>
          </ac:picMkLst>
        </pc:picChg>
      </pc:sldChg>
      <pc:sldChg chg="modSp modNotes">
        <pc:chgData name="Guest User" userId="" providerId="Windows Live" clId="Web-{00DEE671-6A66-4A8F-B236-EF52057450D7}" dt="2024-05-01T18:42:47.471" v="2702" actId="14100"/>
        <pc:sldMkLst>
          <pc:docMk/>
          <pc:sldMk cId="656605259" sldId="276"/>
        </pc:sldMkLst>
        <pc:spChg chg="mod">
          <ac:chgData name="Guest User" userId="" providerId="Windows Live" clId="Web-{00DEE671-6A66-4A8F-B236-EF52057450D7}" dt="2024-05-01T18:42:06.720" v="2697" actId="1076"/>
          <ac:spMkLst>
            <pc:docMk/>
            <pc:sldMk cId="656605259" sldId="276"/>
            <ac:spMk id="6" creationId="{2CB4AEF4-5D99-FDE8-9818-F9C4C6835391}"/>
          </ac:spMkLst>
        </pc:spChg>
        <pc:picChg chg="mod">
          <ac:chgData name="Guest User" userId="" providerId="Windows Live" clId="Web-{00DEE671-6A66-4A8F-B236-EF52057450D7}" dt="2024-05-01T18:42:02.626" v="2696" actId="1076"/>
          <ac:picMkLst>
            <pc:docMk/>
            <pc:sldMk cId="656605259" sldId="276"/>
            <ac:picMk id="3" creationId="{5C9FD3E6-F337-E5A4-8393-C27D3040A8D8}"/>
          </ac:picMkLst>
        </pc:picChg>
        <pc:picChg chg="mod">
          <ac:chgData name="Guest User" userId="" providerId="Windows Live" clId="Web-{00DEE671-6A66-4A8F-B236-EF52057450D7}" dt="2024-05-01T18:42:47.471" v="2702" actId="14100"/>
          <ac:picMkLst>
            <pc:docMk/>
            <pc:sldMk cId="656605259" sldId="276"/>
            <ac:picMk id="7" creationId="{C102544D-685C-A76C-40FB-F59E57AA2040}"/>
          </ac:picMkLst>
        </pc:picChg>
      </pc:sldChg>
      <pc:sldChg chg="addSp delSp modSp modNotes">
        <pc:chgData name="Guest User" userId="" providerId="Windows Live" clId="Web-{00DEE671-6A66-4A8F-B236-EF52057450D7}" dt="2024-05-01T18:25:16.044" v="2451" actId="1076"/>
        <pc:sldMkLst>
          <pc:docMk/>
          <pc:sldMk cId="3914173745" sldId="277"/>
        </pc:sldMkLst>
        <pc:spChg chg="mod">
          <ac:chgData name="Guest User" userId="" providerId="Windows Live" clId="Web-{00DEE671-6A66-4A8F-B236-EF52057450D7}" dt="2024-05-01T18:18:54.047" v="2433" actId="14100"/>
          <ac:spMkLst>
            <pc:docMk/>
            <pc:sldMk cId="3914173745" sldId="277"/>
            <ac:spMk id="2" creationId="{D312D6F6-6D8C-532D-201F-CCD8CCE03F0D}"/>
          </ac:spMkLst>
        </pc:spChg>
        <pc:spChg chg="mod">
          <ac:chgData name="Guest User" userId="" providerId="Windows Live" clId="Web-{00DEE671-6A66-4A8F-B236-EF52057450D7}" dt="2024-05-01T18:25:16.044" v="2451" actId="1076"/>
          <ac:spMkLst>
            <pc:docMk/>
            <pc:sldMk cId="3914173745" sldId="277"/>
            <ac:spMk id="3" creationId="{335424C8-B353-D022-D103-C8896954BEDE}"/>
          </ac:spMkLst>
        </pc:spChg>
        <pc:spChg chg="add del">
          <ac:chgData name="Guest User" userId="" providerId="Windows Live" clId="Web-{00DEE671-6A66-4A8F-B236-EF52057450D7}" dt="2024-05-01T18:18:44.797" v="2432"/>
          <ac:spMkLst>
            <pc:docMk/>
            <pc:sldMk cId="3914173745" sldId="277"/>
            <ac:spMk id="11" creationId="{44642F90-C26E-46BC-FC25-6D034299F86C}"/>
          </ac:spMkLst>
        </pc:spChg>
        <pc:spChg chg="add del mod ord">
          <ac:chgData name="Guest User" userId="" providerId="Windows Live" clId="Web-{00DEE671-6A66-4A8F-B236-EF52057450D7}" dt="2024-05-01T18:24:39.762" v="2448"/>
          <ac:spMkLst>
            <pc:docMk/>
            <pc:sldMk cId="3914173745" sldId="277"/>
            <ac:spMk id="12" creationId="{97F3AA73-B41B-1042-9460-AF0F3280DC33}"/>
          </ac:spMkLst>
        </pc:spChg>
        <pc:picChg chg="del">
          <ac:chgData name="Guest User" userId="" providerId="Windows Live" clId="Web-{00DEE671-6A66-4A8F-B236-EF52057450D7}" dt="2024-05-01T18:06:08.833" v="2422"/>
          <ac:picMkLst>
            <pc:docMk/>
            <pc:sldMk cId="3914173745" sldId="277"/>
            <ac:picMk id="5" creationId="{D4937CBD-D547-2421-E991-77F0CF3EBA63}"/>
          </ac:picMkLst>
        </pc:picChg>
        <pc:picChg chg="del">
          <ac:chgData name="Guest User" userId="" providerId="Windows Live" clId="Web-{00DEE671-6A66-4A8F-B236-EF52057450D7}" dt="2024-05-01T18:06:04.771" v="2421"/>
          <ac:picMkLst>
            <pc:docMk/>
            <pc:sldMk cId="3914173745" sldId="277"/>
            <ac:picMk id="6" creationId="{BE0F091C-D12E-5815-E71F-93E188122FD7}"/>
          </ac:picMkLst>
        </pc:picChg>
        <pc:picChg chg="mod">
          <ac:chgData name="Guest User" userId="" providerId="Windows Live" clId="Web-{00DEE671-6A66-4A8F-B236-EF52057450D7}" dt="2024-05-01T18:24:49.918" v="2449" actId="1076"/>
          <ac:picMkLst>
            <pc:docMk/>
            <pc:sldMk cId="3914173745" sldId="277"/>
            <ac:picMk id="7" creationId="{D61C940C-C6FD-2ED7-F7ED-078BCBCA1121}"/>
          </ac:picMkLst>
        </pc:picChg>
        <pc:picChg chg="add del mod">
          <ac:chgData name="Guest User" userId="" providerId="Windows Live" clId="Web-{00DEE671-6A66-4A8F-B236-EF52057450D7}" dt="2024-05-01T18:14:22.069" v="2424"/>
          <ac:picMkLst>
            <pc:docMk/>
            <pc:sldMk cId="3914173745" sldId="277"/>
            <ac:picMk id="8" creationId="{4B158A57-E3DF-1ADF-2DAD-758F20FC8B96}"/>
          </ac:picMkLst>
        </pc:picChg>
        <pc:picChg chg="add mod ord">
          <ac:chgData name="Guest User" userId="" providerId="Windows Live" clId="Web-{00DEE671-6A66-4A8F-B236-EF52057450D7}" dt="2024-05-01T18:17:42.341" v="2430"/>
          <ac:picMkLst>
            <pc:docMk/>
            <pc:sldMk cId="3914173745" sldId="277"/>
            <ac:picMk id="9" creationId="{50E88F89-BA5E-B19D-5243-465A20A0B60C}"/>
          </ac:picMkLst>
        </pc:picChg>
      </pc:sldChg>
      <pc:sldChg chg="modNotes">
        <pc:chgData name="Guest User" userId="" providerId="Windows Live" clId="Web-{00DEE671-6A66-4A8F-B236-EF52057450D7}" dt="2024-05-01T17:01:04.486" v="2021"/>
        <pc:sldMkLst>
          <pc:docMk/>
          <pc:sldMk cId="2127492977" sldId="278"/>
        </pc:sldMkLst>
      </pc:sldChg>
      <pc:sldChg chg="addSp delSp modSp mod setBg modNotes">
        <pc:chgData name="Guest User" userId="" providerId="Windows Live" clId="Web-{00DEE671-6A66-4A8F-B236-EF52057450D7}" dt="2024-05-01T18:51:02.270" v="2710" actId="1076"/>
        <pc:sldMkLst>
          <pc:docMk/>
          <pc:sldMk cId="4228770405" sldId="280"/>
        </pc:sldMkLst>
        <pc:spChg chg="mod ord">
          <ac:chgData name="Guest User" userId="" providerId="Windows Live" clId="Web-{00DEE671-6A66-4A8F-B236-EF52057450D7}" dt="2024-05-01T18:50:03.689" v="2704"/>
          <ac:spMkLst>
            <pc:docMk/>
            <pc:sldMk cId="4228770405" sldId="280"/>
            <ac:spMk id="3" creationId="{B2F105B2-FB3E-A18D-4759-2ECA45265CBF}"/>
          </ac:spMkLst>
        </pc:spChg>
        <pc:spChg chg="add del mod">
          <ac:chgData name="Guest User" userId="" providerId="Windows Live" clId="Web-{00DEE671-6A66-4A8F-B236-EF52057450D7}" dt="2024-05-01T18:50:03.689" v="2704"/>
          <ac:spMkLst>
            <pc:docMk/>
            <pc:sldMk cId="4228770405" sldId="280"/>
            <ac:spMk id="4" creationId="{B8095262-41ED-FB2C-363D-18A614521C9E}"/>
          </ac:spMkLst>
        </pc:spChg>
        <pc:spChg chg="add">
          <ac:chgData name="Guest User" userId="" providerId="Windows Live" clId="Web-{00DEE671-6A66-4A8F-B236-EF52057450D7}" dt="2024-05-01T18:50:03.689" v="2704"/>
          <ac:spMkLst>
            <pc:docMk/>
            <pc:sldMk cId="4228770405" sldId="280"/>
            <ac:spMk id="9" creationId="{D4771268-CB57-404A-9271-370EB28F6090}"/>
          </ac:spMkLst>
        </pc:spChg>
        <pc:picChg chg="mod ord">
          <ac:chgData name="Guest User" userId="" providerId="Windows Live" clId="Web-{00DEE671-6A66-4A8F-B236-EF52057450D7}" dt="2024-05-01T18:51:02.270" v="2710" actId="1076"/>
          <ac:picMkLst>
            <pc:docMk/>
            <pc:sldMk cId="4228770405" sldId="280"/>
            <ac:picMk id="2" creationId="{6848D440-2724-EFBF-18BC-34CA9137F022}"/>
          </ac:picMkLst>
        </pc:picChg>
      </pc:sldChg>
      <pc:sldChg chg="modSp modNotes">
        <pc:chgData name="Guest User" userId="" providerId="Windows Live" clId="Web-{00DEE671-6A66-4A8F-B236-EF52057450D7}" dt="2024-05-01T18:34:04.766" v="2626" actId="20577"/>
        <pc:sldMkLst>
          <pc:docMk/>
          <pc:sldMk cId="2063304660" sldId="282"/>
        </pc:sldMkLst>
        <pc:spChg chg="mod">
          <ac:chgData name="Guest User" userId="" providerId="Windows Live" clId="Web-{00DEE671-6A66-4A8F-B236-EF52057450D7}" dt="2024-05-01T18:34:04.766" v="2626" actId="20577"/>
          <ac:spMkLst>
            <pc:docMk/>
            <pc:sldMk cId="2063304660" sldId="282"/>
            <ac:spMk id="2" creationId="{C9D160B8-9E7F-F75A-0C93-A195E12E5945}"/>
          </ac:spMkLst>
        </pc:spChg>
      </pc:sldChg>
      <pc:sldChg chg="modSp modNotes">
        <pc:chgData name="Guest User" userId="" providerId="Windows Live" clId="Web-{00DEE671-6A66-4A8F-B236-EF52057450D7}" dt="2024-05-01T18:32:15.168" v="2571" actId="20577"/>
        <pc:sldMkLst>
          <pc:docMk/>
          <pc:sldMk cId="2348012990" sldId="285"/>
        </pc:sldMkLst>
        <pc:spChg chg="mod">
          <ac:chgData name="Guest User" userId="" providerId="Windows Live" clId="Web-{00DEE671-6A66-4A8F-B236-EF52057450D7}" dt="2024-05-01T18:32:15.168" v="2571" actId="20577"/>
          <ac:spMkLst>
            <pc:docMk/>
            <pc:sldMk cId="2348012990" sldId="285"/>
            <ac:spMk id="2" creationId="{09D03066-6339-4002-3581-BB6F71C2F07F}"/>
          </ac:spMkLst>
        </pc:spChg>
        <pc:spChg chg="mod">
          <ac:chgData name="Guest User" userId="" providerId="Windows Live" clId="Web-{00DEE671-6A66-4A8F-B236-EF52057450D7}" dt="2024-05-01T18:29:49.554" v="2494" actId="1076"/>
          <ac:spMkLst>
            <pc:docMk/>
            <pc:sldMk cId="2348012990" sldId="285"/>
            <ac:spMk id="7" creationId="{C4041E8E-905A-BBB0-06FF-8389C0DEEDB3}"/>
          </ac:spMkLst>
        </pc:spChg>
        <pc:picChg chg="mod">
          <ac:chgData name="Guest User" userId="" providerId="Windows Live" clId="Web-{00DEE671-6A66-4A8F-B236-EF52057450D7}" dt="2024-05-01T18:28:46.911" v="2491" actId="14100"/>
          <ac:picMkLst>
            <pc:docMk/>
            <pc:sldMk cId="2348012990" sldId="285"/>
            <ac:picMk id="5" creationId="{68E448C8-59BD-3783-3385-32726E37BA8C}"/>
          </ac:picMkLst>
        </pc:picChg>
      </pc:sldChg>
      <pc:sldChg chg="modSp modNotes">
        <pc:chgData name="Guest User" userId="" providerId="Windows Live" clId="Web-{00DEE671-6A66-4A8F-B236-EF52057450D7}" dt="2024-05-01T18:31:53.167" v="2552" actId="20577"/>
        <pc:sldMkLst>
          <pc:docMk/>
          <pc:sldMk cId="823085848" sldId="286"/>
        </pc:sldMkLst>
        <pc:spChg chg="mod">
          <ac:chgData name="Guest User" userId="" providerId="Windows Live" clId="Web-{00DEE671-6A66-4A8F-B236-EF52057450D7}" dt="2024-05-01T18:31:53.167" v="2552" actId="20577"/>
          <ac:spMkLst>
            <pc:docMk/>
            <pc:sldMk cId="823085848" sldId="286"/>
            <ac:spMk id="2" creationId="{3107A753-7A9D-5265-2C2B-1C56593AD3F7}"/>
          </ac:spMkLst>
        </pc:spChg>
        <pc:picChg chg="mod">
          <ac:chgData name="Guest User" userId="" providerId="Windows Live" clId="Web-{00DEE671-6A66-4A8F-B236-EF52057450D7}" dt="2024-05-01T18:02:00.762" v="2420" actId="14100"/>
          <ac:picMkLst>
            <pc:docMk/>
            <pc:sldMk cId="823085848" sldId="286"/>
            <ac:picMk id="3" creationId="{072783E7-6DD0-A9DA-2F7E-8CD671B8AE3F}"/>
          </ac:picMkLst>
        </pc:picChg>
      </pc:sldChg>
      <pc:sldChg chg="modSp modNotes">
        <pc:chgData name="Guest User" userId="" providerId="Windows Live" clId="Web-{00DEE671-6A66-4A8F-B236-EF52057450D7}" dt="2024-05-01T18:39:41.059" v="2688" actId="20577"/>
        <pc:sldMkLst>
          <pc:docMk/>
          <pc:sldMk cId="1304080360" sldId="287"/>
        </pc:sldMkLst>
        <pc:spChg chg="mod">
          <ac:chgData name="Guest User" userId="" providerId="Windows Live" clId="Web-{00DEE671-6A66-4A8F-B236-EF52057450D7}" dt="2024-05-01T18:39:41.059" v="2688" actId="20577"/>
          <ac:spMkLst>
            <pc:docMk/>
            <pc:sldMk cId="1304080360" sldId="287"/>
            <ac:spMk id="2" creationId="{8E010EA2-97BD-0977-57D9-2570A1A5B17C}"/>
          </ac:spMkLst>
        </pc:spChg>
        <pc:picChg chg="mod">
          <ac:chgData name="Guest User" userId="" providerId="Windows Live" clId="Web-{00DEE671-6A66-4A8F-B236-EF52057450D7}" dt="2024-05-01T18:37:27.820" v="2684" actId="1076"/>
          <ac:picMkLst>
            <pc:docMk/>
            <pc:sldMk cId="1304080360" sldId="287"/>
            <ac:picMk id="3" creationId="{EA206975-35BA-90B6-8389-E79C7AC09BBF}"/>
          </ac:picMkLst>
        </pc:picChg>
        <pc:picChg chg="mod">
          <ac:chgData name="Guest User" userId="" providerId="Windows Live" clId="Web-{00DEE671-6A66-4A8F-B236-EF52057450D7}" dt="2024-05-01T18:36:56.600" v="2681" actId="14100"/>
          <ac:picMkLst>
            <pc:docMk/>
            <pc:sldMk cId="1304080360" sldId="287"/>
            <ac:picMk id="8" creationId="{98E90524-6ABF-9DB7-8756-DE84C5166963}"/>
          </ac:picMkLst>
        </pc:picChg>
      </pc:sldChg>
      <pc:sldChg chg="modSp modNotes">
        <pc:chgData name="Guest User" userId="" providerId="Windows Live" clId="Web-{00DEE671-6A66-4A8F-B236-EF52057450D7}" dt="2024-05-01T17:05:12.885" v="2334"/>
        <pc:sldMkLst>
          <pc:docMk/>
          <pc:sldMk cId="1157599210" sldId="288"/>
        </pc:sldMkLst>
        <pc:picChg chg="mod">
          <ac:chgData name="Guest User" userId="" providerId="Windows Live" clId="Web-{00DEE671-6A66-4A8F-B236-EF52057450D7}" dt="2024-05-01T17:01:54.207" v="2081" actId="1076"/>
          <ac:picMkLst>
            <pc:docMk/>
            <pc:sldMk cId="1157599210" sldId="288"/>
            <ac:picMk id="4" creationId="{E2486B77-F279-7B49-A83E-EBC8259863E3}"/>
          </ac:picMkLst>
        </pc:picChg>
      </pc:sldChg>
      <pc:sldChg chg="modNotes">
        <pc:chgData name="Guest User" userId="" providerId="Windows Live" clId="Web-{00DEE671-6A66-4A8F-B236-EF52057450D7}" dt="2024-05-01T17:04:38.134" v="2280"/>
        <pc:sldMkLst>
          <pc:docMk/>
          <pc:sldMk cId="4076076553" sldId="289"/>
        </pc:sldMkLst>
      </pc:sldChg>
      <pc:sldChg chg="modSp new modNotes">
        <pc:chgData name="Guest User" userId="" providerId="Windows Live" clId="Web-{00DEE671-6A66-4A8F-B236-EF52057450D7}" dt="2024-05-01T17:07:19.952" v="2418"/>
        <pc:sldMkLst>
          <pc:docMk/>
          <pc:sldMk cId="3088663425" sldId="292"/>
        </pc:sldMkLst>
        <pc:spChg chg="mod">
          <ac:chgData name="Guest User" userId="" providerId="Windows Live" clId="Web-{00DEE671-6A66-4A8F-B236-EF52057450D7}" dt="2024-05-01T17:05:20.808" v="2343" actId="20577"/>
          <ac:spMkLst>
            <pc:docMk/>
            <pc:sldMk cId="3088663425" sldId="292"/>
            <ac:spMk id="2" creationId="{B3EB7B2A-E42E-299E-B820-741617F232E7}"/>
          </ac:spMkLst>
        </pc:spChg>
        <pc:spChg chg="mod">
          <ac:chgData name="Guest User" userId="" providerId="Windows Live" clId="Web-{00DEE671-6A66-4A8F-B236-EF52057450D7}" dt="2024-05-01T17:06:29.091" v="2372" actId="20577"/>
          <ac:spMkLst>
            <pc:docMk/>
            <pc:sldMk cId="3088663425" sldId="292"/>
            <ac:spMk id="3" creationId="{1098851A-093B-3BD3-FF1D-5BB5782A7DCC}"/>
          </ac:spMkLst>
        </pc:spChg>
      </pc:sldChg>
      <pc:sldChg chg="delSp modSp add replId">
        <pc:chgData name="Guest User" userId="" providerId="Windows Live" clId="Web-{00DEE671-6A66-4A8F-B236-EF52057450D7}" dt="2024-05-01T18:52:30.960" v="2721"/>
        <pc:sldMkLst>
          <pc:docMk/>
          <pc:sldMk cId="3356426135" sldId="293"/>
        </pc:sldMkLst>
        <pc:spChg chg="mod">
          <ac:chgData name="Guest User" userId="" providerId="Windows Live" clId="Web-{00DEE671-6A66-4A8F-B236-EF52057450D7}" dt="2024-05-01T18:52:21.085" v="2720" actId="20577"/>
          <ac:spMkLst>
            <pc:docMk/>
            <pc:sldMk cId="3356426135" sldId="293"/>
            <ac:spMk id="4" creationId="{B8095262-41ED-FB2C-363D-18A614521C9E}"/>
          </ac:spMkLst>
        </pc:spChg>
        <pc:picChg chg="del">
          <ac:chgData name="Guest User" userId="" providerId="Windows Live" clId="Web-{00DEE671-6A66-4A8F-B236-EF52057450D7}" dt="2024-05-01T18:52:30.960" v="2721"/>
          <ac:picMkLst>
            <pc:docMk/>
            <pc:sldMk cId="3356426135" sldId="293"/>
            <ac:picMk id="2" creationId="{6848D440-2724-EFBF-18BC-34CA9137F0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408B-E736-4190-87F4-B8345EB98187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1794E-C8BC-4230-8E15-CF2A715B83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1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14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How much profit US has contributed to compared to the others? ---&gt; a lot more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Is this true across all it states?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59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How much profit US has contributed to compared to the others? ---&gt; a lot more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Is this true across all it states?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55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Do all US states give a 'nice' profit?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Suprisingly</a:t>
            </a:r>
            <a:r>
              <a:rPr lang="en-US">
                <a:cs typeface="Calibri"/>
              </a:rPr>
              <a:t> NO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There are quite a few (7) states who have negative profits every year – of which we've listed 5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46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Despite these losses, US is still the biggest contributor to the profit 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Maybe it has to do with the products it bought ??  ---- don’t know if this is the right question</a:t>
            </a:r>
          </a:p>
          <a:p>
            <a:r>
              <a:rPr lang="en-US">
                <a:cs typeface="Calibri"/>
              </a:rPr>
              <a:t>  So we look at the profitability of products within each state.</a:t>
            </a:r>
          </a:p>
          <a:p>
            <a:pPr marL="628650" lvl="1" indent="-1714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215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Zooming out here to look at the profitability of the specified products in previous slide globally</a:t>
            </a: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 question leading to next slide would be: Have these products done the same globally?</a:t>
            </a:r>
          </a:p>
          <a:p>
            <a:pPr marL="3028950" lvl="7"/>
            <a:r>
              <a:rPr lang="en-US">
                <a:cs typeface="Calibri"/>
              </a:rPr>
              <a:t>--</a:t>
            </a:r>
            <a:r>
              <a:rPr lang="en-US" err="1">
                <a:cs typeface="Calibri"/>
              </a:rPr>
              <a:t>i.e</a:t>
            </a:r>
            <a:r>
              <a:rPr lang="en-US">
                <a:cs typeface="Calibri"/>
              </a:rPr>
              <a:t> are they still the most profitable when you look at the whole market?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64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Zooming out here to look at the profitability of the specified products in previous slide globally</a:t>
            </a: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The question leading to next slide would be: Have these products done the same globally?</a:t>
            </a:r>
          </a:p>
          <a:p>
            <a:pPr marL="3028950" lvl="7"/>
            <a:r>
              <a:rPr lang="en-US" dirty="0">
                <a:cs typeface="Calibri"/>
              </a:rPr>
              <a:t>--</a:t>
            </a:r>
            <a:r>
              <a:rPr lang="en-US" dirty="0" err="1">
                <a:cs typeface="Calibri"/>
              </a:rPr>
              <a:t>i.e</a:t>
            </a:r>
            <a:r>
              <a:rPr lang="en-US" dirty="0">
                <a:cs typeface="Calibri"/>
              </a:rPr>
              <a:t> are they still the most profitable when you look at the whole market?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37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029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/>
              <a:buChar char="§"/>
            </a:pPr>
            <a:r>
              <a:rPr lang="en-US" err="1">
                <a:cs typeface="Calibri"/>
              </a:rPr>
              <a:t>Summarise</a:t>
            </a:r>
            <a:r>
              <a:rPr lang="en-US">
                <a:cs typeface="Calibri"/>
              </a:rPr>
              <a:t> all our findings.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549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 bar graph shows that the total sales increases over the years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Why is there this increase? - Do we have more customers? - Do we have more orders?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38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 graph here shows the increase in sales again (same as bar graph in previous slide but this time as line graph)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The number of customers has </a:t>
            </a:r>
            <a:r>
              <a:rPr lang="en-US" b="1">
                <a:cs typeface="Calibri"/>
              </a:rPr>
              <a:t>not increased</a:t>
            </a:r>
            <a:r>
              <a:rPr lang="en-US">
                <a:cs typeface="Calibri"/>
              </a:rPr>
              <a:t> as much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 again why has sales increased even though we've got the same number of customers? </a:t>
            </a:r>
          </a:p>
          <a:p>
            <a:r>
              <a:rPr lang="en-US">
                <a:cs typeface="Calibri"/>
              </a:rPr>
              <a:t>   (1) are they ordering more?</a:t>
            </a:r>
          </a:p>
          <a:p>
            <a:r>
              <a:rPr lang="en-US">
                <a:cs typeface="Calibri"/>
              </a:rPr>
              <a:t>   (2) are they spending more?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62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cs typeface="Calibri"/>
              </a:rPr>
              <a:t>The numbers reference slide 4 notes</a:t>
            </a:r>
          </a:p>
          <a:p>
            <a:r>
              <a:rPr lang="en-US">
                <a:cs typeface="Calibri"/>
              </a:rPr>
              <a:t>(1)  Are the customers spending more? ---&gt; YES</a:t>
            </a:r>
          </a:p>
          <a:p>
            <a:r>
              <a:rPr lang="en-US">
                <a:cs typeface="Calibri"/>
              </a:rPr>
              <a:t>--we</a:t>
            </a:r>
            <a:r>
              <a:rPr lang="en-US"/>
              <a:t> also separate by market to see if this is true across all markets or is there one particular one that skewing it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59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cs typeface="Calibri"/>
              </a:rPr>
              <a:t>The numbers reference slide 4 notes</a:t>
            </a:r>
          </a:p>
          <a:p>
            <a:r>
              <a:rPr lang="en-US">
                <a:cs typeface="Calibri"/>
              </a:rPr>
              <a:t>(1)  Are the customers spending more? ---&gt; YES</a:t>
            </a:r>
          </a:p>
          <a:p>
            <a:r>
              <a:rPr lang="en-US">
                <a:cs typeface="Calibri"/>
              </a:rPr>
              <a:t>--we</a:t>
            </a:r>
            <a:r>
              <a:rPr lang="en-US"/>
              <a:t> also separate by market to see if this is true across all markets or is there one particular one that skewing it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670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cs typeface="Calibri"/>
              </a:rPr>
              <a:t>The numbers reference slide 4 notes</a:t>
            </a:r>
          </a:p>
          <a:p>
            <a:r>
              <a:rPr lang="en-US">
                <a:cs typeface="Calibri"/>
              </a:rPr>
              <a:t>(1)  Are the customers spending more? ---&gt; YES</a:t>
            </a:r>
          </a:p>
          <a:p>
            <a:r>
              <a:rPr lang="en-US">
                <a:cs typeface="Calibri"/>
              </a:rPr>
              <a:t>--we</a:t>
            </a:r>
            <a:r>
              <a:rPr lang="en-US"/>
              <a:t> also separate by market to see if this is true across all markets or is there one particular one that skewing it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6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cs typeface="Calibri"/>
              </a:rPr>
              <a:t>The numbers reference slide 4 notes</a:t>
            </a:r>
          </a:p>
          <a:p>
            <a:r>
              <a:rPr lang="en-US">
                <a:cs typeface="Calibri"/>
              </a:rPr>
              <a:t>(1)  Are the customers spending more? ---&gt; YES</a:t>
            </a:r>
          </a:p>
          <a:p>
            <a:r>
              <a:rPr lang="en-US">
                <a:cs typeface="Calibri"/>
              </a:rPr>
              <a:t>--we</a:t>
            </a:r>
            <a:r>
              <a:rPr lang="en-US"/>
              <a:t> also separate by market to see if this is true across all markets or is there one particular one that skewing it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03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Which products are contributing to the increase in sales the most? --- we looked at subcategories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We see an increase in almost all of them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So again we ask is this true across all markets? (but we look at countries this time) --- question could be better in order to link to next slide:</a:t>
            </a:r>
          </a:p>
          <a:p>
            <a:pPr marL="1085850" lvl="2" indent="-171450">
              <a:buFont typeface="Wingdings"/>
              <a:buChar char="§"/>
            </a:pPr>
            <a:r>
              <a:rPr lang="en-US">
                <a:cs typeface="Calibri"/>
              </a:rPr>
              <a:t>Are all countries interested in the same products?</a:t>
            </a:r>
          </a:p>
          <a:p>
            <a:pPr marL="1085850" lvl="2" indent="-171450">
              <a:buFont typeface="Wingdings"/>
              <a:buChar char="§"/>
            </a:pPr>
            <a:r>
              <a:rPr lang="en-US">
                <a:cs typeface="Calibri"/>
              </a:rPr>
              <a:t>Which markets are contributing most to the sales?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6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Looking at which country is the top buyer (by sales $$$) in each subcategory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AND which </a:t>
            </a:r>
            <a:r>
              <a:rPr lang="en-US" err="1">
                <a:cs typeface="Calibri"/>
              </a:rPr>
              <a:t>sucategory</a:t>
            </a:r>
            <a:r>
              <a:rPr lang="en-US">
                <a:cs typeface="Calibri"/>
              </a:rPr>
              <a:t> made most sales in each market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We notice US spending a lot of money:</a:t>
            </a:r>
          </a:p>
          <a:p>
            <a:pPr marL="628650" lvl="1" indent="-171450">
              <a:buFont typeface="Courier New"/>
              <a:buChar char="o"/>
            </a:pPr>
            <a:r>
              <a:rPr lang="en-US">
                <a:cs typeface="Calibri"/>
              </a:rPr>
              <a:t>How much money has </a:t>
            </a:r>
            <a:r>
              <a:rPr lang="en-US" err="1">
                <a:cs typeface="Calibri"/>
              </a:rPr>
              <a:t>offuture</a:t>
            </a:r>
            <a:r>
              <a:rPr lang="en-US">
                <a:cs typeface="Calibri"/>
              </a:rPr>
              <a:t> gained (profit) due to US, compared to the rest?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794E-C8BC-4230-8E15-CF2A715B838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69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D8B7-8B43-495A-B7C4-0E4BB4D831FD}" type="datetime1">
              <a:rPr lang="en-US" smtClean="0"/>
              <a:t>5/2/2024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98C70-BDB3-4FEB-AA84-4086F822AB21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E153-B5B5-DF83-28AB-C3C1B2CD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8267-4E8A-6044-6F98-B086FC73D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84A6E-B418-549A-689B-8E7BE336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34E0C-1CF5-438B-AD41-A9352D52FC21}" type="datetime1">
              <a:rPr lang="en-US" smtClean="0"/>
              <a:t>5/2/2024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65A2-B836-548E-604D-BB3BCA56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75184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3FA5E2FC-61FE-442B-B48A-B5E145182C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42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BEA21-8190-49ED-BEBD-4EA8A3D0C3FA}" type="datetime1">
              <a:rPr lang="en-US" smtClean="0"/>
              <a:t>5/2/2024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14A45-94E2-1A2C-BE1F-C0227F73AE1A}"/>
              </a:ext>
            </a:extLst>
          </p:cNvPr>
          <p:cNvSpPr/>
          <p:nvPr userDrawn="1"/>
        </p:nvSpPr>
        <p:spPr>
          <a:xfrm>
            <a:off x="-106790" y="3233983"/>
            <a:ext cx="717136" cy="3624014"/>
          </a:xfrm>
          <a:prstGeom prst="rect">
            <a:avLst/>
          </a:prstGeom>
          <a:solidFill>
            <a:srgbClr val="BE9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F2A98-E4EF-0162-8EDC-DC187D2270C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8BF412-4618-38C3-6DA2-93D217F5BCA0}"/>
              </a:ext>
            </a:extLst>
          </p:cNvPr>
          <p:cNvSpPr/>
          <p:nvPr userDrawn="1"/>
        </p:nvSpPr>
        <p:spPr>
          <a:xfrm>
            <a:off x="-98010" y="-97277"/>
            <a:ext cx="706332" cy="33479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8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jpeg"/><Relationship Id="rId7" Type="http://schemas.openxmlformats.org/officeDocument/2006/relationships/hyperlink" Target="https://unsplash.com/photos/macbook-pro-beside-plant-in-vase-QeVmJxZOv3k?utm_content=creditCopyText&amp;utm_medium=referral&amp;utm_source=unsplas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nsplash.com/@sarahdorweiler?utm_content=creditCopyText&amp;utm_medium=referral&amp;utm_source=unsplash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nsplash.com/photos/scattered-sheets-of-white-paper-covering-the-entire-frame-aJTiW00qqtI?utm_content=creditCopyText&amp;utm_medium=referral&amp;utm_source=unsplash" TargetMode="External"/><Relationship Id="rId5" Type="http://schemas.openxmlformats.org/officeDocument/2006/relationships/hyperlink" Target="https://unsplash.com/@brandi1?utm_content=creditCopyText&amp;utm_medium=referral&amp;utm_source=unsplash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400A7-BDF4-4FF7-B39D-A8C47FD439A2}"/>
              </a:ext>
            </a:extLst>
          </p:cNvPr>
          <p:cNvSpPr txBox="1"/>
          <p:nvPr/>
        </p:nvSpPr>
        <p:spPr>
          <a:xfrm>
            <a:off x="6981825" y="1678922"/>
            <a:ext cx="4737950" cy="2270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3600" b="1">
              <a:solidFill>
                <a:prstClr val="white"/>
              </a:solidFill>
              <a:latin typeface="Calibri Light" panose="020F0302020204030204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err="1">
                <a:solidFill>
                  <a:prstClr val="white"/>
                </a:solidFill>
                <a:latin typeface="+mj-lt"/>
              </a:rPr>
              <a:t>Offuture</a:t>
            </a:r>
            <a:r>
              <a:rPr lang="en-US" sz="3600" b="1">
                <a:solidFill>
                  <a:prstClr val="white"/>
                </a:solidFill>
                <a:latin typeface="+mj-lt"/>
              </a:rPr>
              <a:t> Performance Analysis </a:t>
            </a:r>
            <a:endParaRPr lang="en-US" sz="3600" b="1">
              <a:solidFill>
                <a:prstClr val="white"/>
              </a:solidFill>
              <a:latin typeface="+mj-l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>
                <a:solidFill>
                  <a:prstClr val="white"/>
                </a:solidFill>
                <a:latin typeface="+mj-lt"/>
              </a:rPr>
              <a:t>2011 – 2014</a:t>
            </a:r>
            <a:endParaRPr lang="en-US" sz="3600" b="1">
              <a:solidFill>
                <a:prstClr val="white"/>
              </a:solidFill>
              <a:latin typeface="+mj-lt"/>
              <a:cs typeface="Calibri Light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126EDCB-297B-4F7B-8E8E-32666466D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4" r="31010" b="1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B9B708D-56B2-48A0-B0FD-37D7C7D944A3}"/>
              </a:ext>
            </a:extLst>
          </p:cNvPr>
          <p:cNvSpPr txBox="1">
            <a:spLocks/>
          </p:cNvSpPr>
          <p:nvPr/>
        </p:nvSpPr>
        <p:spPr>
          <a:xfrm>
            <a:off x="6981825" y="4199108"/>
            <a:ext cx="2156819" cy="20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JOIN:</a:t>
            </a:r>
            <a:endParaRPr lang="fr-FR" b="0" i="0" u="none" strike="noStrike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fr-FR" b="0" i="0" u="none" strike="noStrike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Egle</a:t>
            </a: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</a:p>
          <a:p>
            <a:pPr lvl="1">
              <a:defRPr/>
            </a:pPr>
            <a:r>
              <a:rPr lang="fr-FR" b="0" i="0" u="none" strike="noStrike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Aksha</a:t>
            </a: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defRPr/>
            </a:pP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fr-FR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fr-FR" b="0" i="0" u="none" strike="noStrike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Rachel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09BFF1-4E8E-4000-80BB-896AB9C35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28" y="5576470"/>
            <a:ext cx="1528771" cy="12815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B67C58-D366-1411-59F1-290F861C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a leaf in a glass&#10;&#10;Description automatically generated">
            <a:extLst>
              <a:ext uri="{FF2B5EF4-FFF2-40B4-BE49-F238E27FC236}">
                <a16:creationId xmlns:a16="http://schemas.microsoft.com/office/drawing/2014/main" id="{948C410E-8C62-F3C7-5FFE-9C2F1A0F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87" y="2583"/>
            <a:ext cx="4602996" cy="6878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10EA2-97BD-0977-57D9-2570A1A5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Is it the same everywhere? </a:t>
            </a:r>
            <a:br>
              <a:rPr lang="en-GB">
                <a:cs typeface="Calibri Light"/>
              </a:rPr>
            </a:br>
            <a:endParaRPr lang="en-GB"/>
          </a:p>
        </p:txBody>
      </p:sp>
      <p:pic>
        <p:nvPicPr>
          <p:cNvPr id="4" name="Picture 3" descr="A group of flags with text&#10;&#10;Description automatically generated">
            <a:extLst>
              <a:ext uri="{FF2B5EF4-FFF2-40B4-BE49-F238E27FC236}">
                <a16:creationId xmlns:a16="http://schemas.microsoft.com/office/drawing/2014/main" id="{20D94E6F-DE9D-7E02-E792-977FDCB66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904" y="996143"/>
            <a:ext cx="3090323" cy="5379041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B125CEDE-42F1-FC36-9800-9112E6568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27906"/>
            <a:ext cx="2293420" cy="5400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08A0A-A33E-238E-49DD-2B5206787BDE}"/>
              </a:ext>
            </a:extLst>
          </p:cNvPr>
          <p:cNvSpPr txBox="1"/>
          <p:nvPr/>
        </p:nvSpPr>
        <p:spPr>
          <a:xfrm>
            <a:off x="7619999" y="6205779"/>
            <a:ext cx="29188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Photo by </a:t>
            </a:r>
            <a:r>
              <a:rPr lang="en-GB">
                <a:ea typeface="+mn-lt"/>
                <a:cs typeface="+mn-lt"/>
                <a:hlinkClick r:id="rId6"/>
              </a:rPr>
              <a:t>Sarah Dorweiler</a:t>
            </a:r>
            <a:r>
              <a:rPr lang="en-GB">
                <a:ea typeface="+mn-lt"/>
                <a:cs typeface="+mn-lt"/>
              </a:rPr>
              <a:t> on </a:t>
            </a:r>
            <a:r>
              <a:rPr lang="en-GB">
                <a:ea typeface="+mn-lt"/>
                <a:cs typeface="+mn-lt"/>
                <a:hlinkClick r:id="rId7"/>
              </a:rPr>
              <a:t>Unsplash</a:t>
            </a:r>
            <a:r>
              <a:rPr lang="en-GB">
                <a:ea typeface="+mn-lt"/>
                <a:cs typeface="+mn-lt"/>
              </a:rPr>
              <a:t> </a:t>
            </a:r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A88FC1-523C-13AC-4919-E05086B71E2A}"/>
              </a:ext>
            </a:extLst>
          </p:cNvPr>
          <p:cNvCxnSpPr/>
          <p:nvPr/>
        </p:nvCxnSpPr>
        <p:spPr>
          <a:xfrm>
            <a:off x="3680847" y="1181746"/>
            <a:ext cx="25830" cy="542440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7C72D8E-D620-ED39-14A7-5D5F017C1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F59425-B71E-7278-9F6A-B19A14F9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08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2E6C-8E67-622B-EED4-5A99FDB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76" y="386993"/>
            <a:ext cx="10515600" cy="1325563"/>
          </a:xfrm>
        </p:spPr>
        <p:txBody>
          <a:bodyPr/>
          <a:lstStyle/>
          <a:p>
            <a:r>
              <a:rPr lang="en-GB"/>
              <a:t>How much profit has been made by the US compared to rest?</a:t>
            </a:r>
            <a:endParaRPr lang="en-US"/>
          </a:p>
        </p:txBody>
      </p:sp>
      <p:pic>
        <p:nvPicPr>
          <p:cNvPr id="9" name="Picture 8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833901EF-1E52-B409-7722-C868370E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04" y="1712515"/>
            <a:ext cx="7786126" cy="47916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76072-0ECB-2ED8-D032-26313DA5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2E6C-8E67-622B-EED4-5A99FDBD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76" y="386993"/>
            <a:ext cx="10515600" cy="1325563"/>
          </a:xfrm>
        </p:spPr>
        <p:txBody>
          <a:bodyPr/>
          <a:lstStyle/>
          <a:p>
            <a:r>
              <a:rPr lang="en-GB"/>
              <a:t>How much profit has been made by the US compared to rest?</a:t>
            </a:r>
            <a:endParaRPr lang="en-US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01B089-27DB-CD85-E8DE-03A66954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02" y="1707259"/>
            <a:ext cx="7605899" cy="47285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64F2B-0DE8-2312-EB6E-770D7225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50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6E30-330C-CE3B-E9E4-0F2D9D85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proportion of profits are from the US?</a:t>
            </a:r>
          </a:p>
        </p:txBody>
      </p:sp>
      <p:pic>
        <p:nvPicPr>
          <p:cNvPr id="4" name="Picture 3" descr="A graph of a pie chart&#10;&#10;Description automatically generated">
            <a:extLst>
              <a:ext uri="{FF2B5EF4-FFF2-40B4-BE49-F238E27FC236}">
                <a16:creationId xmlns:a16="http://schemas.microsoft.com/office/drawing/2014/main" id="{9EB9CD2F-3716-44ED-11B6-9EF255E4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10" r="-216"/>
          <a:stretch/>
        </p:blipFill>
        <p:spPr>
          <a:xfrm>
            <a:off x="3291840" y="1345565"/>
            <a:ext cx="7155479" cy="55124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C633-0E4A-C31A-DFD6-27A0B0FD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5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A18B-EEE5-A659-2F31-C749F4F0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88" y="-387"/>
            <a:ext cx="10515600" cy="1325563"/>
          </a:xfrm>
        </p:spPr>
        <p:txBody>
          <a:bodyPr/>
          <a:lstStyle/>
          <a:p>
            <a:r>
              <a:rPr lang="en-US"/>
              <a:t>Is performance the same for all states? </a:t>
            </a:r>
          </a:p>
        </p:txBody>
      </p:sp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C102544D-685C-A76C-40FB-F59E57AA2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9781" y="946986"/>
            <a:ext cx="9245600" cy="551550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BB6AE-247C-0117-95DC-83EE2963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605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D3DB9-59ED-2DAD-4A83-9CE2175E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83" y="2485027"/>
            <a:ext cx="7921037" cy="3059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32E6B-1717-3BC3-B3B7-D4A26645DC11}"/>
              </a:ext>
            </a:extLst>
          </p:cNvPr>
          <p:cNvSpPr txBox="1"/>
          <p:nvPr/>
        </p:nvSpPr>
        <p:spPr>
          <a:xfrm>
            <a:off x="879707" y="551281"/>
            <a:ext cx="89085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>
                <a:latin typeface="Calibri Light"/>
                <a:cs typeface="Calibri"/>
              </a:rPr>
              <a:t>Which products are underperforming?</a:t>
            </a:r>
            <a:endParaRPr lang="en-GB" sz="4400">
              <a:latin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6EAE8-0D91-5B48-90C0-C09953FA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492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E831-0C91-0444-964C-C8CA38B3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well have these products done globally?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8B2E38-72A6-CC02-A26E-059A0553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5" t="36762" r="29407" b="22407"/>
          <a:stretch/>
        </p:blipFill>
        <p:spPr>
          <a:xfrm>
            <a:off x="8258664" y="2095107"/>
            <a:ext cx="3384224" cy="26677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815962-18FF-4B12-64F9-B77AED09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1" t="19132" r="43261" b="75241"/>
          <a:stretch/>
        </p:blipFill>
        <p:spPr>
          <a:xfrm>
            <a:off x="7994715" y="1395167"/>
            <a:ext cx="3912123" cy="3676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844CF4-5FB8-E366-6C21-AE1664C5F4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0" t="20315" r="24536" b="7834"/>
          <a:stretch/>
        </p:blipFill>
        <p:spPr>
          <a:xfrm>
            <a:off x="914400" y="1310326"/>
            <a:ext cx="6683604" cy="508158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8353EAF-8E95-0694-EBAE-58E9381A1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07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E831-0C91-0444-964C-C8CA38B3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well have these products done globally?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8B2E38-72A6-CC02-A26E-059A0553D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35" t="36762" r="29407" b="22407"/>
          <a:stretch/>
        </p:blipFill>
        <p:spPr>
          <a:xfrm>
            <a:off x="1499645" y="2390628"/>
            <a:ext cx="3384224" cy="26677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815962-18FF-4B12-64F9-B77AED09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1" t="19132" r="43261" b="75241"/>
          <a:stretch/>
        </p:blipFill>
        <p:spPr>
          <a:xfrm>
            <a:off x="1235695" y="1732815"/>
            <a:ext cx="3912123" cy="367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0E907-2A89-6A7B-EBB6-2AECDE6C45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2" t="19016" r="43170" b="76054"/>
          <a:stretch/>
        </p:blipFill>
        <p:spPr>
          <a:xfrm>
            <a:off x="6161985" y="2459173"/>
            <a:ext cx="4364612" cy="3593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FA3E0A-255A-5CA2-3662-16FED9F7F4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0" t="31969" r="26210" b="50000"/>
          <a:stretch/>
        </p:blipFill>
        <p:spPr>
          <a:xfrm>
            <a:off x="5520962" y="2960017"/>
            <a:ext cx="6494286" cy="1702686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624A8ED-1A2E-B6C1-1320-50A38BC9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0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18ED-9B23-DDE5-0A5C-40508F27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Which product provides the best margins?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C945-D264-8898-7123-B9146183F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0" t="18872" r="16263" b="20098"/>
          <a:stretch/>
        </p:blipFill>
        <p:spPr>
          <a:xfrm>
            <a:off x="942680" y="1379603"/>
            <a:ext cx="9259497" cy="5113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6561C-3598-6590-EFD0-69AC8A366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1" t="18872" r="249" b="73535"/>
          <a:stretch/>
        </p:blipFill>
        <p:spPr>
          <a:xfrm>
            <a:off x="10382054" y="2144745"/>
            <a:ext cx="1589987" cy="6361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6A393-80DF-CACF-93D4-9956E845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9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7B2A-E42E-299E-B820-741617F2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Conclusion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8851A-093B-3BD3-FF1D-5BB5782A7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771"/>
            <a:ext cx="9257907" cy="46686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Sales have increased overtime</a:t>
            </a:r>
          </a:p>
          <a:p>
            <a:r>
              <a:rPr lang="en-GB" dirty="0">
                <a:cs typeface="Calibri"/>
              </a:rPr>
              <a:t>Customers not so much: customers have ordered more over time</a:t>
            </a:r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Technology products (phones, copiers) have performed the best in terms of sales</a:t>
            </a:r>
          </a:p>
          <a:p>
            <a:r>
              <a:rPr lang="en-GB" dirty="0">
                <a:ea typeface="+mn-lt"/>
                <a:cs typeface="+mn-lt"/>
              </a:rPr>
              <a:t>Almost all of the product sub-categories are generating the most money in the US in the global context</a:t>
            </a:r>
          </a:p>
          <a:p>
            <a:r>
              <a:rPr lang="en-GB" dirty="0">
                <a:ea typeface="+mn-lt"/>
                <a:cs typeface="+mn-lt"/>
              </a:rPr>
              <a:t>Office supplies (paper, labels) were the most profitable although didn’t not provide the most significant profits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1CF1A-16BF-0B3B-05F4-BF9934E0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66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1B9A-2984-32E2-C319-F4A9D5AC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25FD-6F49-F632-7624-208B052A6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332"/>
            <a:ext cx="8456271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dirty="0">
                <a:cs typeface="Calibri"/>
              </a:rPr>
              <a:t>Overview revenue and growth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What are the factors influencing revenue?</a:t>
            </a:r>
            <a:endParaRPr lang="en-GB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Which products performed the best? The worst?</a:t>
            </a:r>
            <a:endParaRPr lang="en-GB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Which market channel is the best for business?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Product profitability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 dirty="0">
                <a:cs typeface="Calibri"/>
              </a:rPr>
              <a:t>Conclusions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GB">
                <a:cs typeface="Calibri"/>
              </a:rPr>
              <a:t>Questions</a:t>
            </a: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514350" indent="-514350">
              <a:lnSpc>
                <a:spcPct val="120000"/>
              </a:lnSpc>
              <a:buAutoNum type="arabicPeriod"/>
            </a:pPr>
            <a:endParaRPr lang="en-GB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cs typeface="Calibri"/>
            </a:endParaRPr>
          </a:p>
          <a:p>
            <a:pPr marL="800100" lvl="1" indent="-342900">
              <a:buFont typeface="+mj-lt"/>
              <a:buAutoNum type="arabicPeriod"/>
            </a:pPr>
            <a:endParaRPr lang="en-GB"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Calibri Light" panose="020F0302020204030204"/>
              <a:buAutoNum type="arabicPeriod"/>
            </a:pPr>
            <a:endParaRPr lang="en-GB">
              <a:cs typeface="Calibri" panose="020F0502020204030204"/>
            </a:endParaRPr>
          </a:p>
          <a:p>
            <a:endParaRPr lang="en-GB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A1507-2951-C82C-A0AC-282B8C9A0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59780-8452-0EBF-B506-DC6DBB8A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35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400A7-BDF4-4FF7-B39D-A8C47FD439A2}"/>
              </a:ext>
            </a:extLst>
          </p:cNvPr>
          <p:cNvSpPr txBox="1"/>
          <p:nvPr/>
        </p:nvSpPr>
        <p:spPr>
          <a:xfrm>
            <a:off x="6981825" y="1641752"/>
            <a:ext cx="4391024" cy="2308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3600" b="1">
              <a:solidFill>
                <a:prstClr val="white"/>
              </a:solidFill>
              <a:latin typeface="Calibri Light" panose="020F0302020204030204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>
                <a:solidFill>
                  <a:prstClr val="white"/>
                </a:solidFill>
                <a:latin typeface="+mj-lt"/>
              </a:rPr>
              <a:t>Any Questions?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126EDCB-297B-4F7B-8E8E-32666466D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4" r="31010" b="1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C09BFF1-4E8E-4000-80BB-896AB9C35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28" y="5576470"/>
            <a:ext cx="1528771" cy="128153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E68DE8-ECD2-736D-D725-C597685A9A7E}"/>
              </a:ext>
            </a:extLst>
          </p:cNvPr>
          <p:cNvSpPr txBox="1">
            <a:spLocks/>
          </p:cNvSpPr>
          <p:nvPr/>
        </p:nvSpPr>
        <p:spPr>
          <a:xfrm>
            <a:off x="6981825" y="4199108"/>
            <a:ext cx="2156819" cy="20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i="0" u="none" strike="noStrike" kern="120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JOIN:</a:t>
            </a:r>
            <a:endParaRPr lang="fr-FR" b="0" i="0" u="none" strike="noStrike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fr-FR" b="0" i="0" u="none" strike="noStrike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Egle</a:t>
            </a: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</a:p>
          <a:p>
            <a:pPr lvl="1">
              <a:defRPr/>
            </a:pPr>
            <a:r>
              <a:rPr lang="fr-FR" b="0" i="0" u="none" strike="noStrike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Aksha</a:t>
            </a: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defRPr/>
            </a:pP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James</a:t>
            </a:r>
            <a:r>
              <a:rPr lang="fr-FR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fr-FR" b="0" i="0" u="none" strike="noStrike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fr-FR" b="0" i="0" u="none" strike="noStrike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Rachel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026AC5-9BB4-527D-6265-7EBAACFF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9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le of white papers&#10;&#10;Description automatically generated">
            <a:extLst>
              <a:ext uri="{FF2B5EF4-FFF2-40B4-BE49-F238E27FC236}">
                <a16:creationId xmlns:a16="http://schemas.microsoft.com/office/drawing/2014/main" id="{50E88F89-BA5E-B19D-5243-465A20A0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568" y="-4233"/>
            <a:ext cx="4779782" cy="687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12D6F6-6D8C-532D-201F-CCD8CCE0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64" y="365125"/>
            <a:ext cx="6441789" cy="1473729"/>
          </a:xfrm>
        </p:spPr>
        <p:txBody>
          <a:bodyPr/>
          <a:lstStyle/>
          <a:p>
            <a:r>
              <a:rPr lang="en-GB">
                <a:cs typeface="Calibri Light"/>
              </a:rPr>
              <a:t>How did </a:t>
            </a:r>
            <a:r>
              <a:rPr lang="en-GB" err="1">
                <a:cs typeface="Calibri Light"/>
              </a:rPr>
              <a:t>Offuture</a:t>
            </a:r>
            <a:r>
              <a:rPr lang="en-GB">
                <a:cs typeface="Calibri Light"/>
              </a:rPr>
              <a:t> perform in terms of revenue?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01418-FDE9-0B9C-38C6-123CDDBB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E5223-7DA5-100E-24A1-6B4E3F4F11D9}"/>
              </a:ext>
            </a:extLst>
          </p:cNvPr>
          <p:cNvSpPr txBox="1"/>
          <p:nvPr/>
        </p:nvSpPr>
        <p:spPr>
          <a:xfrm>
            <a:off x="7419814" y="6489914"/>
            <a:ext cx="3635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Photo by </a:t>
            </a:r>
            <a:r>
              <a:rPr lang="en-GB">
                <a:ea typeface="+mn-lt"/>
                <a:cs typeface="+mn-lt"/>
                <a:hlinkClick r:id="rId5"/>
              </a:rPr>
              <a:t>Brandi Redd</a:t>
            </a:r>
            <a:r>
              <a:rPr lang="en-GB">
                <a:ea typeface="+mn-lt"/>
                <a:cs typeface="+mn-lt"/>
              </a:rPr>
              <a:t> on </a:t>
            </a:r>
            <a:r>
              <a:rPr lang="en-GB">
                <a:ea typeface="+mn-lt"/>
                <a:cs typeface="+mn-lt"/>
                <a:hlinkClick r:id="rId6"/>
              </a:rPr>
              <a:t>Unsplash</a:t>
            </a:r>
            <a:r>
              <a:rPr lang="en-GB"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8FFAC69-8C75-6A7A-2290-05E026B39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75887" y="2038693"/>
            <a:ext cx="6446345" cy="347274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09E855-D7C8-7107-AAC6-4FA105829948}"/>
              </a:ext>
            </a:extLst>
          </p:cNvPr>
          <p:cNvCxnSpPr/>
          <p:nvPr/>
        </p:nvCxnSpPr>
        <p:spPr>
          <a:xfrm flipV="1">
            <a:off x="2172137" y="3494689"/>
            <a:ext cx="472965" cy="26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5B37F8-E7D4-A750-C9EB-4B3F5CEDB66D}"/>
              </a:ext>
            </a:extLst>
          </p:cNvPr>
          <p:cNvCxnSpPr/>
          <p:nvPr/>
        </p:nvCxnSpPr>
        <p:spPr>
          <a:xfrm flipV="1">
            <a:off x="3538483" y="3109310"/>
            <a:ext cx="499240" cy="306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EAF51-0D26-7B31-21D0-1EF318A0FB39}"/>
              </a:ext>
            </a:extLst>
          </p:cNvPr>
          <p:cNvCxnSpPr/>
          <p:nvPr/>
        </p:nvCxnSpPr>
        <p:spPr>
          <a:xfrm flipV="1">
            <a:off x="4869793" y="2645102"/>
            <a:ext cx="525516" cy="315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79D6C3-8022-97AE-3E48-CA186F6A4FDB}"/>
              </a:ext>
            </a:extLst>
          </p:cNvPr>
          <p:cNvSpPr txBox="1"/>
          <p:nvPr/>
        </p:nvSpPr>
        <p:spPr>
          <a:xfrm>
            <a:off x="1991837" y="3287475"/>
            <a:ext cx="8408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cs typeface="Calibri"/>
              </a:rPr>
              <a:t>18,5%</a:t>
            </a:r>
            <a:endParaRPr lang="en-GB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489B6-E045-493D-3E60-B283C55C0C59}"/>
              </a:ext>
            </a:extLst>
          </p:cNvPr>
          <p:cNvSpPr txBox="1"/>
          <p:nvPr/>
        </p:nvSpPr>
        <p:spPr>
          <a:xfrm>
            <a:off x="3388732" y="2930291"/>
            <a:ext cx="6690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>
                <a:cs typeface="Calibri"/>
              </a:rPr>
              <a:t>27,2%</a:t>
            </a:r>
            <a:endParaRPr lang="en-GB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F7EAF-2BF6-7BE8-46E0-F04E1485CD16}"/>
              </a:ext>
            </a:extLst>
          </p:cNvPr>
          <p:cNvSpPr txBox="1"/>
          <p:nvPr/>
        </p:nvSpPr>
        <p:spPr>
          <a:xfrm>
            <a:off x="4739268" y="2465658"/>
            <a:ext cx="7867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>
                <a:cs typeface="Calibri"/>
              </a:rPr>
              <a:t>26,3%</a:t>
            </a:r>
            <a:endParaRPr lang="en-GB" sz="140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5B10E66-86AC-3C0C-074C-E968B562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17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3066-6339-4002-3581-BB6F71C2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Have the number of customers</a:t>
            </a:r>
            <a:r>
              <a:rPr lang="en-GB">
                <a:cs typeface="Calibri Light"/>
              </a:rPr>
              <a:t> increased?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448C8-59BD-3783-3385-32726E37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77" y="1439192"/>
            <a:ext cx="9583467" cy="50448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27C3D-45EA-AACA-C2F6-503C7F82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66591-37DF-BEF0-4CE5-095B4DC3F3AA}"/>
              </a:ext>
            </a:extLst>
          </p:cNvPr>
          <p:cNvSpPr txBox="1"/>
          <p:nvPr/>
        </p:nvSpPr>
        <p:spPr>
          <a:xfrm>
            <a:off x="11444140" y="5844619"/>
            <a:ext cx="3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01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6EF948F-41A6-80CB-A8E4-23A166B6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26" y="1611651"/>
            <a:ext cx="9519137" cy="4718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342CBC-BF00-17A5-E272-210A40B2D533}"/>
              </a:ext>
            </a:extLst>
          </p:cNvPr>
          <p:cNvSpPr txBox="1"/>
          <p:nvPr/>
        </p:nvSpPr>
        <p:spPr>
          <a:xfrm>
            <a:off x="1177073" y="-1"/>
            <a:ext cx="1059365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>
                <a:latin typeface="Calibri Light"/>
                <a:cs typeface="Calibri"/>
              </a:rPr>
              <a:t>Are individual customers spending more over the years? Is it the same for each market?</a:t>
            </a:r>
            <a:endParaRPr lang="en-GB" sz="4400">
              <a:latin typeface="Calibri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30B44-0DCF-06FC-071C-2664DC71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77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95262-41ED-FB2C-363D-18A614521C9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Spending More?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2D36F8E-779D-7E92-ACC5-8D34F905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93" y="1327262"/>
            <a:ext cx="6698074" cy="3821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1D99-6E1E-0535-A403-841618E3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73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95262-41ED-FB2C-363D-18A614521C9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Ordering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More?</a:t>
            </a:r>
          </a:p>
        </p:txBody>
      </p:sp>
      <p:pic>
        <p:nvPicPr>
          <p:cNvPr id="5" name="Picture 4" descr="A graph showing a line going up&#10;&#10;Description automatically generated">
            <a:extLst>
              <a:ext uri="{FF2B5EF4-FFF2-40B4-BE49-F238E27FC236}">
                <a16:creationId xmlns:a16="http://schemas.microsoft.com/office/drawing/2014/main" id="{F2039C83-D2F1-9AE2-3C01-E4CF2B0A7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31" y="1112822"/>
            <a:ext cx="6780700" cy="425488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6ED76-1FF9-734A-7F03-91C6712D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42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95262-41ED-FB2C-363D-18A614521C9E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Ordering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More?</a:t>
            </a:r>
          </a:p>
        </p:txBody>
      </p:sp>
      <p:pic>
        <p:nvPicPr>
          <p:cNvPr id="6" name="Picture 5" descr="A graph of a number of orders&#10;&#10;Description automatically generated">
            <a:extLst>
              <a:ext uri="{FF2B5EF4-FFF2-40B4-BE49-F238E27FC236}">
                <a16:creationId xmlns:a16="http://schemas.microsoft.com/office/drawing/2014/main" id="{E470149C-5DCA-A943-764B-E85F9A663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1" b="1187"/>
          <a:stretch/>
        </p:blipFill>
        <p:spPr>
          <a:xfrm>
            <a:off x="4466872" y="1293031"/>
            <a:ext cx="6698587" cy="3902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5AF5C-62BB-F765-10EF-5E7650BF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80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60B8-9E7F-F75A-0C93-A195E12E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677"/>
            <a:ext cx="9727770" cy="1325563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Which Products contribute to the Sales the most? The least?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17912-E4D6-EA29-DEDA-C6216AC3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206" y="5512174"/>
            <a:ext cx="1498184" cy="1345826"/>
          </a:xfrm>
          <a:prstGeom prst="rect">
            <a:avLst/>
          </a:prstGeom>
        </p:spPr>
      </p:pic>
      <p:pic>
        <p:nvPicPr>
          <p:cNvPr id="6" name="Content Placeholder 5" descr="A graph of sales&#10;&#10;Description automatically generated">
            <a:extLst>
              <a:ext uri="{FF2B5EF4-FFF2-40B4-BE49-F238E27FC236}">
                <a16:creationId xmlns:a16="http://schemas.microsoft.com/office/drawing/2014/main" id="{86460E15-182D-70E4-3306-807615E3E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7074" y="1714436"/>
            <a:ext cx="9305072" cy="447459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D550B-CCA8-D037-34D3-601F9AE3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E2FC-61FE-442B-B48A-B5E145182C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3046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943</Words>
  <Application>Microsoft Office PowerPoint</Application>
  <PresentationFormat>Widescreen</PresentationFormat>
  <Paragraphs>142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1_office theme</vt:lpstr>
      <vt:lpstr>PowerPoint Presentation</vt:lpstr>
      <vt:lpstr>Agenda </vt:lpstr>
      <vt:lpstr>How did Offuture perform in terms of revenue?</vt:lpstr>
      <vt:lpstr>Have the number of customers increased?</vt:lpstr>
      <vt:lpstr>PowerPoint Presentation</vt:lpstr>
      <vt:lpstr>PowerPoint Presentation</vt:lpstr>
      <vt:lpstr>PowerPoint Presentation</vt:lpstr>
      <vt:lpstr>PowerPoint Presentation</vt:lpstr>
      <vt:lpstr>Which Products contribute to the Sales the most? The least?</vt:lpstr>
      <vt:lpstr>Is it the same everywhere?  </vt:lpstr>
      <vt:lpstr>How much profit has been made by the US compared to rest?</vt:lpstr>
      <vt:lpstr>How much profit has been made by the US compared to rest?</vt:lpstr>
      <vt:lpstr>What proportion of profits are from the US?</vt:lpstr>
      <vt:lpstr>Is performance the same for all states? </vt:lpstr>
      <vt:lpstr>PowerPoint Presentation</vt:lpstr>
      <vt:lpstr>How well have these products done globally?</vt:lpstr>
      <vt:lpstr>How well have these products done globally?</vt:lpstr>
      <vt:lpstr>Which product provides the best margins?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Angus</dc:creator>
  <cp:lastModifiedBy>James Angus</cp:lastModifiedBy>
  <cp:revision>18</cp:revision>
  <dcterms:created xsi:type="dcterms:W3CDTF">2024-04-25T10:29:17Z</dcterms:created>
  <dcterms:modified xsi:type="dcterms:W3CDTF">2024-05-02T10:15:06Z</dcterms:modified>
</cp:coreProperties>
</file>